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Lato"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49" d="100"/>
          <a:sy n="149" d="100"/>
        </p:scale>
        <p:origin x="-534"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cxnSp>
        <p:nvCxnSpPr>
          <p:cNvPr id="12" name="Shape 12"/>
          <p:cNvCxnSpPr/>
          <p:nvPr/>
        </p:nvCxnSpPr>
        <p:spPr>
          <a:xfrm>
            <a:off x="733218" y="2235350"/>
            <a:ext cx="385200" cy="0"/>
          </a:xfrm>
          <a:prstGeom prst="straightConnector1">
            <a:avLst/>
          </a:prstGeom>
          <a:noFill/>
          <a:ln w="28575" cap="flat" cmpd="sng">
            <a:solidFill>
              <a:schemeClr val="dk1"/>
            </a:solidFill>
            <a:prstDash val="solid"/>
            <a:round/>
            <a:headEnd type="none" w="med" len="med"/>
            <a:tailEnd type="none" w="med" len="med"/>
          </a:ln>
        </p:spPr>
      </p:cxnSp>
      <p:sp>
        <p:nvSpPr>
          <p:cNvPr id="13" name="Shape 13"/>
          <p:cNvSpPr txBox="1">
            <a:spLocks noGrp="1"/>
          </p:cNvSpPr>
          <p:nvPr>
            <p:ph type="ctrTitle"/>
          </p:nvPr>
        </p:nvSpPr>
        <p:spPr>
          <a:xfrm>
            <a:off x="630600" y="136800"/>
            <a:ext cx="7893000" cy="1853700"/>
          </a:xfrm>
          <a:prstGeom prst="rect">
            <a:avLst/>
          </a:prstGeom>
        </p:spPr>
        <p:txBody>
          <a:bodyPr lIns="91425" tIns="91425" rIns="91425" bIns="91425" anchor="b" anchorCtr="0"/>
          <a:lstStyle>
            <a:lvl1pPr lvl="0">
              <a:spcBef>
                <a:spcPts val="1000"/>
              </a:spcBef>
              <a:buSzPct val="100000"/>
              <a:defRPr sz="4800"/>
            </a:lvl1pPr>
            <a:lvl2pPr lvl="1">
              <a:spcBef>
                <a:spcPts val="1000"/>
              </a:spcBef>
              <a:buSzPct val="100000"/>
              <a:defRPr sz="4800"/>
            </a:lvl2pPr>
            <a:lvl3pPr lvl="2">
              <a:spcBef>
                <a:spcPts val="1000"/>
              </a:spcBef>
              <a:buSzPct val="100000"/>
              <a:defRPr sz="4800"/>
            </a:lvl3pPr>
            <a:lvl4pPr lvl="3">
              <a:spcBef>
                <a:spcPts val="1000"/>
              </a:spcBef>
              <a:buSzPct val="100000"/>
              <a:defRPr sz="4800"/>
            </a:lvl4pPr>
            <a:lvl5pPr lvl="4">
              <a:spcBef>
                <a:spcPts val="1000"/>
              </a:spcBef>
              <a:buSzPct val="100000"/>
              <a:defRPr sz="4800"/>
            </a:lvl5pPr>
            <a:lvl6pPr lvl="5">
              <a:spcBef>
                <a:spcPts val="1000"/>
              </a:spcBef>
              <a:buSzPct val="100000"/>
              <a:defRPr sz="4800"/>
            </a:lvl6pPr>
            <a:lvl7pPr lvl="6">
              <a:spcBef>
                <a:spcPts val="1000"/>
              </a:spcBef>
              <a:buSzPct val="100000"/>
              <a:defRPr sz="4800"/>
            </a:lvl7pPr>
            <a:lvl8pPr lvl="7">
              <a:spcBef>
                <a:spcPts val="1000"/>
              </a:spcBef>
              <a:buSzPct val="100000"/>
              <a:defRPr sz="4800"/>
            </a:lvl8pPr>
            <a:lvl9pPr lvl="8">
              <a:spcBef>
                <a:spcPts val="1000"/>
              </a:spcBef>
              <a:buSzPct val="100000"/>
              <a:defRPr sz="4800"/>
            </a:lvl9pPr>
          </a:lstStyle>
          <a:p>
            <a:endParaRPr/>
          </a:p>
        </p:txBody>
      </p:sp>
      <p:sp>
        <p:nvSpPr>
          <p:cNvPr id="14" name="Shape 14"/>
          <p:cNvSpPr txBox="1">
            <a:spLocks noGrp="1"/>
          </p:cNvSpPr>
          <p:nvPr>
            <p:ph type="subTitle" idx="1"/>
          </p:nvPr>
        </p:nvSpPr>
        <p:spPr>
          <a:xfrm>
            <a:off x="630600" y="3228375"/>
            <a:ext cx="7893000" cy="1274100"/>
          </a:xfrm>
          <a:prstGeom prst="rect">
            <a:avLst/>
          </a:prstGeom>
        </p:spPr>
        <p:txBody>
          <a:bodyPr lIns="91425" tIns="91425" rIns="91425" bIns="91425" anchor="b" anchorCtr="0"/>
          <a:lstStyle>
            <a:lvl1pPr lvl="0">
              <a:lnSpc>
                <a:spcPct val="100000"/>
              </a:lnSpc>
              <a:spcBef>
                <a:spcPts val="1000"/>
              </a:spcBef>
              <a:spcAft>
                <a:spcPts val="0"/>
              </a:spcAft>
              <a:buClr>
                <a:schemeClr val="accent6"/>
              </a:buClr>
              <a:buSzPct val="100000"/>
              <a:buNone/>
              <a:defRPr sz="2400">
                <a:solidFill>
                  <a:schemeClr val="accent6"/>
                </a:solidFill>
              </a:defRPr>
            </a:lvl1pPr>
            <a:lvl2pPr lvl="1">
              <a:lnSpc>
                <a:spcPct val="100000"/>
              </a:lnSpc>
              <a:spcBef>
                <a:spcPts val="1000"/>
              </a:spcBef>
              <a:spcAft>
                <a:spcPts val="0"/>
              </a:spcAft>
              <a:buClr>
                <a:schemeClr val="accent6"/>
              </a:buClr>
              <a:buSzPct val="100000"/>
              <a:buNone/>
              <a:defRPr sz="2400">
                <a:solidFill>
                  <a:schemeClr val="accent6"/>
                </a:solidFill>
              </a:defRPr>
            </a:lvl2pPr>
            <a:lvl3pPr lvl="2">
              <a:lnSpc>
                <a:spcPct val="100000"/>
              </a:lnSpc>
              <a:spcBef>
                <a:spcPts val="1000"/>
              </a:spcBef>
              <a:spcAft>
                <a:spcPts val="0"/>
              </a:spcAft>
              <a:buClr>
                <a:schemeClr val="accent6"/>
              </a:buClr>
              <a:buSzPct val="100000"/>
              <a:buNone/>
              <a:defRPr sz="2400">
                <a:solidFill>
                  <a:schemeClr val="accent6"/>
                </a:solidFill>
              </a:defRPr>
            </a:lvl3pPr>
            <a:lvl4pPr lvl="3">
              <a:lnSpc>
                <a:spcPct val="100000"/>
              </a:lnSpc>
              <a:spcBef>
                <a:spcPts val="1000"/>
              </a:spcBef>
              <a:spcAft>
                <a:spcPts val="0"/>
              </a:spcAft>
              <a:buClr>
                <a:schemeClr val="accent6"/>
              </a:buClr>
              <a:buSzPct val="100000"/>
              <a:buNone/>
              <a:defRPr sz="2400">
                <a:solidFill>
                  <a:schemeClr val="accent6"/>
                </a:solidFill>
              </a:defRPr>
            </a:lvl4pPr>
            <a:lvl5pPr lvl="4">
              <a:lnSpc>
                <a:spcPct val="100000"/>
              </a:lnSpc>
              <a:spcBef>
                <a:spcPts val="1000"/>
              </a:spcBef>
              <a:spcAft>
                <a:spcPts val="0"/>
              </a:spcAft>
              <a:buClr>
                <a:schemeClr val="accent6"/>
              </a:buClr>
              <a:buSzPct val="100000"/>
              <a:buNone/>
              <a:defRPr sz="2400">
                <a:solidFill>
                  <a:schemeClr val="accent6"/>
                </a:solidFill>
              </a:defRPr>
            </a:lvl5pPr>
            <a:lvl6pPr lvl="5">
              <a:lnSpc>
                <a:spcPct val="100000"/>
              </a:lnSpc>
              <a:spcBef>
                <a:spcPts val="1000"/>
              </a:spcBef>
              <a:spcAft>
                <a:spcPts val="0"/>
              </a:spcAft>
              <a:buClr>
                <a:schemeClr val="accent6"/>
              </a:buClr>
              <a:buSzPct val="100000"/>
              <a:buNone/>
              <a:defRPr sz="2400">
                <a:solidFill>
                  <a:schemeClr val="accent6"/>
                </a:solidFill>
              </a:defRPr>
            </a:lvl6pPr>
            <a:lvl7pPr lvl="6">
              <a:lnSpc>
                <a:spcPct val="100000"/>
              </a:lnSpc>
              <a:spcBef>
                <a:spcPts val="1000"/>
              </a:spcBef>
              <a:spcAft>
                <a:spcPts val="0"/>
              </a:spcAft>
              <a:buClr>
                <a:schemeClr val="accent6"/>
              </a:buClr>
              <a:buSzPct val="100000"/>
              <a:buNone/>
              <a:defRPr sz="2400">
                <a:solidFill>
                  <a:schemeClr val="accent6"/>
                </a:solidFill>
              </a:defRPr>
            </a:lvl7pPr>
            <a:lvl8pPr lvl="7">
              <a:lnSpc>
                <a:spcPct val="100000"/>
              </a:lnSpc>
              <a:spcBef>
                <a:spcPts val="1000"/>
              </a:spcBef>
              <a:spcAft>
                <a:spcPts val="0"/>
              </a:spcAft>
              <a:buClr>
                <a:schemeClr val="accent6"/>
              </a:buClr>
              <a:buSzPct val="100000"/>
              <a:buNone/>
              <a:defRPr sz="2400">
                <a:solidFill>
                  <a:schemeClr val="accent6"/>
                </a:solidFill>
              </a:defRPr>
            </a:lvl8pPr>
            <a:lvl9pPr lvl="8">
              <a:lnSpc>
                <a:spcPct val="100000"/>
              </a:lnSpc>
              <a:spcBef>
                <a:spcPts val="1000"/>
              </a:spcBef>
              <a:spcAft>
                <a:spcPts val="0"/>
              </a:spcAft>
              <a:buClr>
                <a:schemeClr val="accent6"/>
              </a:buClr>
              <a:buSzPct val="100000"/>
              <a:buNone/>
              <a:defRPr sz="2400">
                <a:solidFill>
                  <a:schemeClr val="accent6"/>
                </a:solidFill>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6"/>
        <p:cNvGrpSpPr/>
        <p:nvPr/>
      </p:nvGrpSpPr>
      <p:grpSpPr>
        <a:xfrm>
          <a:off x="0" y="0"/>
          <a:ext cx="0" cy="0"/>
          <a:chOff x="0" y="0"/>
          <a:chExt cx="0" cy="0"/>
        </a:xfrm>
      </p:grpSpPr>
      <p:sp>
        <p:nvSpPr>
          <p:cNvPr id="57" name="Shape 57"/>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8" name="Shape 58"/>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9" name="Shape 59"/>
          <p:cNvSpPr txBox="1">
            <a:spLocks noGrp="1"/>
          </p:cNvSpPr>
          <p:nvPr>
            <p:ph type="title"/>
          </p:nvPr>
        </p:nvSpPr>
        <p:spPr>
          <a:xfrm>
            <a:off x="586725" y="1353787"/>
            <a:ext cx="7970700" cy="1538400"/>
          </a:xfrm>
          <a:prstGeom prst="rect">
            <a:avLst/>
          </a:prstGeom>
        </p:spPr>
        <p:txBody>
          <a:bodyPr lIns="91425" tIns="91425" rIns="91425" bIns="91425" anchor="ctr" anchorCtr="0"/>
          <a:lstStyle>
            <a:lvl1pPr lvl="0" algn="ctr">
              <a:spcBef>
                <a:spcPts val="0"/>
              </a:spcBef>
              <a:buClr>
                <a:schemeClr val="accent6"/>
              </a:buClr>
              <a:buSzPct val="100000"/>
              <a:defRPr sz="10800">
                <a:solidFill>
                  <a:schemeClr val="accent6"/>
                </a:solidFill>
              </a:defRPr>
            </a:lvl1pPr>
            <a:lvl2pPr lvl="1" algn="ctr">
              <a:spcBef>
                <a:spcPts val="0"/>
              </a:spcBef>
              <a:buClr>
                <a:schemeClr val="accent6"/>
              </a:buClr>
              <a:buSzPct val="100000"/>
              <a:defRPr sz="10800">
                <a:solidFill>
                  <a:schemeClr val="accent6"/>
                </a:solidFill>
              </a:defRPr>
            </a:lvl2pPr>
            <a:lvl3pPr lvl="2" algn="ctr">
              <a:spcBef>
                <a:spcPts val="0"/>
              </a:spcBef>
              <a:buClr>
                <a:schemeClr val="accent6"/>
              </a:buClr>
              <a:buSzPct val="100000"/>
              <a:defRPr sz="10800">
                <a:solidFill>
                  <a:schemeClr val="accent6"/>
                </a:solidFill>
              </a:defRPr>
            </a:lvl3pPr>
            <a:lvl4pPr lvl="3" algn="ctr">
              <a:spcBef>
                <a:spcPts val="0"/>
              </a:spcBef>
              <a:buClr>
                <a:schemeClr val="accent6"/>
              </a:buClr>
              <a:buSzPct val="100000"/>
              <a:defRPr sz="10800">
                <a:solidFill>
                  <a:schemeClr val="accent6"/>
                </a:solidFill>
              </a:defRPr>
            </a:lvl4pPr>
            <a:lvl5pPr lvl="4" algn="ctr">
              <a:spcBef>
                <a:spcPts val="0"/>
              </a:spcBef>
              <a:buClr>
                <a:schemeClr val="accent6"/>
              </a:buClr>
              <a:buSzPct val="100000"/>
              <a:defRPr sz="10800">
                <a:solidFill>
                  <a:schemeClr val="accent6"/>
                </a:solidFill>
              </a:defRPr>
            </a:lvl5pPr>
            <a:lvl6pPr lvl="5" algn="ctr">
              <a:spcBef>
                <a:spcPts val="0"/>
              </a:spcBef>
              <a:buClr>
                <a:schemeClr val="accent6"/>
              </a:buClr>
              <a:buSzPct val="100000"/>
              <a:defRPr sz="10800">
                <a:solidFill>
                  <a:schemeClr val="accent6"/>
                </a:solidFill>
              </a:defRPr>
            </a:lvl6pPr>
            <a:lvl7pPr lvl="6" algn="ctr">
              <a:spcBef>
                <a:spcPts val="0"/>
              </a:spcBef>
              <a:buClr>
                <a:schemeClr val="accent6"/>
              </a:buClr>
              <a:buSzPct val="100000"/>
              <a:defRPr sz="10800">
                <a:solidFill>
                  <a:schemeClr val="accent6"/>
                </a:solidFill>
              </a:defRPr>
            </a:lvl7pPr>
            <a:lvl8pPr lvl="7" algn="ctr">
              <a:spcBef>
                <a:spcPts val="0"/>
              </a:spcBef>
              <a:buClr>
                <a:schemeClr val="accent6"/>
              </a:buClr>
              <a:buSzPct val="100000"/>
              <a:defRPr sz="10800">
                <a:solidFill>
                  <a:schemeClr val="accent6"/>
                </a:solidFill>
              </a:defRPr>
            </a:lvl8pPr>
            <a:lvl9pPr lvl="8" algn="ctr">
              <a:spcBef>
                <a:spcPts val="0"/>
              </a:spcBef>
              <a:buClr>
                <a:schemeClr val="accent6"/>
              </a:buClr>
              <a:buSzPct val="100000"/>
              <a:defRPr sz="10800">
                <a:solidFill>
                  <a:schemeClr val="accent6"/>
                </a:solidFill>
              </a:defRPr>
            </a:lvl9pPr>
          </a:lstStyle>
          <a:p>
            <a:endParaRPr/>
          </a:p>
        </p:txBody>
      </p:sp>
      <p:sp>
        <p:nvSpPr>
          <p:cNvPr id="60" name="Shape 60"/>
          <p:cNvSpPr txBox="1">
            <a:spLocks noGrp="1"/>
          </p:cNvSpPr>
          <p:nvPr>
            <p:ph type="body" idx="1"/>
          </p:nvPr>
        </p:nvSpPr>
        <p:spPr>
          <a:xfrm>
            <a:off x="586725" y="2968387"/>
            <a:ext cx="79707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sp>
        <p:nvSpPr>
          <p:cNvPr id="17" name="Shape 17"/>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title"/>
          </p:nvPr>
        </p:nvSpPr>
        <p:spPr>
          <a:xfrm>
            <a:off x="509550" y="1921350"/>
            <a:ext cx="8124900" cy="1300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cxnSp>
        <p:nvCxnSpPr>
          <p:cNvPr id="23" name="Shape 23"/>
          <p:cNvCxnSpPr/>
          <p:nvPr/>
        </p:nvCxnSpPr>
        <p:spPr>
          <a:xfrm>
            <a:off x="419425" y="1154194"/>
            <a:ext cx="385200" cy="0"/>
          </a:xfrm>
          <a:prstGeom prst="straightConnector1">
            <a:avLst/>
          </a:prstGeom>
          <a:noFill/>
          <a:ln w="28575" cap="flat" cmpd="sng">
            <a:solidFill>
              <a:schemeClr val="dk1"/>
            </a:solidFill>
            <a:prstDash val="solid"/>
            <a:round/>
            <a:headEnd type="none" w="med" len="med"/>
            <a:tailEnd type="none" w="med" len="med"/>
          </a:ln>
        </p:spPr>
      </p:cxnSp>
      <p:sp>
        <p:nvSpPr>
          <p:cNvPr id="24" name="Shape 24"/>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417800"/>
            <a:ext cx="8520600" cy="3150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cxnSp>
        <p:nvCxnSpPr>
          <p:cNvPr id="28" name="Shape 28"/>
          <p:cNvCxnSpPr/>
          <p:nvPr/>
        </p:nvCxnSpPr>
        <p:spPr>
          <a:xfrm>
            <a:off x="419425" y="1154194"/>
            <a:ext cx="385200" cy="0"/>
          </a:xfrm>
          <a:prstGeom prst="straightConnector1">
            <a:avLst/>
          </a:prstGeom>
          <a:noFill/>
          <a:ln w="28575" cap="flat" cmpd="sng">
            <a:solidFill>
              <a:schemeClr val="dk1"/>
            </a:solidFill>
            <a:prstDash val="solid"/>
            <a:round/>
            <a:headEnd type="none" w="med" len="med"/>
            <a:tailEnd type="none" w="med" len="med"/>
          </a:ln>
        </p:spPr>
      </p:cxnSp>
      <p:sp>
        <p:nvSpPr>
          <p:cNvPr id="29" name="Shape 29"/>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417950"/>
            <a:ext cx="3999900" cy="3150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417950"/>
            <a:ext cx="3999900" cy="3150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cxnSp>
        <p:nvCxnSpPr>
          <p:cNvPr id="37" name="Shape 37"/>
          <p:cNvCxnSpPr/>
          <p:nvPr/>
        </p:nvCxnSpPr>
        <p:spPr>
          <a:xfrm>
            <a:off x="411043" y="1417772"/>
            <a:ext cx="385200" cy="0"/>
          </a:xfrm>
          <a:prstGeom prst="straightConnector1">
            <a:avLst/>
          </a:prstGeom>
          <a:noFill/>
          <a:ln w="28575" cap="flat" cmpd="sng">
            <a:solidFill>
              <a:schemeClr val="dk1"/>
            </a:solidFill>
            <a:prstDash val="solid"/>
            <a:round/>
            <a:headEnd type="none" w="med" len="med"/>
            <a:tailEnd type="none" w="med" len="med"/>
          </a:ln>
        </p:spPr>
      </p:cxnSp>
      <p:sp>
        <p:nvSpPr>
          <p:cNvPr id="38" name="Shape 38"/>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9" name="Shape 39"/>
          <p:cNvSpPr txBox="1">
            <a:spLocks noGrp="1"/>
          </p:cNvSpPr>
          <p:nvPr>
            <p:ph type="body" idx="1"/>
          </p:nvPr>
        </p:nvSpPr>
        <p:spPr>
          <a:xfrm>
            <a:off x="311700" y="1640350"/>
            <a:ext cx="2808000" cy="2928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1"/>
        <p:cNvGrpSpPr/>
        <p:nvPr/>
      </p:nvGrpSpPr>
      <p:grpSpPr>
        <a:xfrm>
          <a:off x="0" y="0"/>
          <a:ext cx="0" cy="0"/>
          <a:chOff x="0" y="0"/>
          <a:chExt cx="0" cy="0"/>
        </a:xfrm>
      </p:grpSpPr>
      <p:sp>
        <p:nvSpPr>
          <p:cNvPr id="42" name="Shape 42"/>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4" name="Shape 4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8" name="Shape 4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9" name="Shape 49"/>
          <p:cNvSpPr txBox="1">
            <a:spLocks noGrp="1"/>
          </p:cNvSpPr>
          <p:nvPr>
            <p:ph type="title"/>
          </p:nvPr>
        </p:nvSpPr>
        <p:spPr>
          <a:xfrm>
            <a:off x="265500" y="1084625"/>
            <a:ext cx="4045200" cy="17070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50" name="Shape 50"/>
          <p:cNvSpPr txBox="1">
            <a:spLocks noGrp="1"/>
          </p:cNvSpPr>
          <p:nvPr>
            <p:ph type="subTitle" idx="1"/>
          </p:nvPr>
        </p:nvSpPr>
        <p:spPr>
          <a:xfrm>
            <a:off x="265500" y="2845200"/>
            <a:ext cx="4045200" cy="1421700"/>
          </a:xfrm>
          <a:prstGeom prst="rect">
            <a:avLst/>
          </a:prstGeom>
        </p:spPr>
        <p:txBody>
          <a:bodyPr lIns="91425" tIns="91425" rIns="91425" bIns="91425" anchor="t" anchorCtr="0"/>
          <a:lstStyle>
            <a:lvl1pPr lvl="0" algn="ctr">
              <a:lnSpc>
                <a:spcPct val="100000"/>
              </a:lnSpc>
              <a:spcBef>
                <a:spcPts val="0"/>
              </a:spcBef>
              <a:spcAft>
                <a:spcPts val="0"/>
              </a:spcAft>
              <a:buClr>
                <a:schemeClr val="accent6"/>
              </a:buClr>
              <a:buSzPct val="100000"/>
              <a:buNone/>
              <a:defRPr sz="2100">
                <a:solidFill>
                  <a:schemeClr val="accent6"/>
                </a:solidFill>
              </a:defRPr>
            </a:lvl1pPr>
            <a:lvl2pPr lvl="1" algn="ctr">
              <a:lnSpc>
                <a:spcPct val="100000"/>
              </a:lnSpc>
              <a:spcBef>
                <a:spcPts val="0"/>
              </a:spcBef>
              <a:spcAft>
                <a:spcPts val="0"/>
              </a:spcAft>
              <a:buClr>
                <a:schemeClr val="accent6"/>
              </a:buClr>
              <a:buSzPct val="100000"/>
              <a:buNone/>
              <a:defRPr sz="2100">
                <a:solidFill>
                  <a:schemeClr val="accent6"/>
                </a:solidFill>
              </a:defRPr>
            </a:lvl2pPr>
            <a:lvl3pPr lvl="2" algn="ctr">
              <a:lnSpc>
                <a:spcPct val="100000"/>
              </a:lnSpc>
              <a:spcBef>
                <a:spcPts val="0"/>
              </a:spcBef>
              <a:spcAft>
                <a:spcPts val="0"/>
              </a:spcAft>
              <a:buClr>
                <a:schemeClr val="accent6"/>
              </a:buClr>
              <a:buSzPct val="100000"/>
              <a:buNone/>
              <a:defRPr sz="2100">
                <a:solidFill>
                  <a:schemeClr val="accent6"/>
                </a:solidFill>
              </a:defRPr>
            </a:lvl3pPr>
            <a:lvl4pPr lvl="3" algn="ctr">
              <a:lnSpc>
                <a:spcPct val="100000"/>
              </a:lnSpc>
              <a:spcBef>
                <a:spcPts val="0"/>
              </a:spcBef>
              <a:spcAft>
                <a:spcPts val="0"/>
              </a:spcAft>
              <a:buClr>
                <a:schemeClr val="accent6"/>
              </a:buClr>
              <a:buSzPct val="100000"/>
              <a:buNone/>
              <a:defRPr sz="2100">
                <a:solidFill>
                  <a:schemeClr val="accent6"/>
                </a:solidFill>
              </a:defRPr>
            </a:lvl4pPr>
            <a:lvl5pPr lvl="4" algn="ctr">
              <a:lnSpc>
                <a:spcPct val="100000"/>
              </a:lnSpc>
              <a:spcBef>
                <a:spcPts val="0"/>
              </a:spcBef>
              <a:spcAft>
                <a:spcPts val="0"/>
              </a:spcAft>
              <a:buClr>
                <a:schemeClr val="accent6"/>
              </a:buClr>
              <a:buSzPct val="100000"/>
              <a:buNone/>
              <a:defRPr sz="2100">
                <a:solidFill>
                  <a:schemeClr val="accent6"/>
                </a:solidFill>
              </a:defRPr>
            </a:lvl5pPr>
            <a:lvl6pPr lvl="5" algn="ctr">
              <a:lnSpc>
                <a:spcPct val="100000"/>
              </a:lnSpc>
              <a:spcBef>
                <a:spcPts val="0"/>
              </a:spcBef>
              <a:spcAft>
                <a:spcPts val="0"/>
              </a:spcAft>
              <a:buClr>
                <a:schemeClr val="accent6"/>
              </a:buClr>
              <a:buSzPct val="100000"/>
              <a:buNone/>
              <a:defRPr sz="2100">
                <a:solidFill>
                  <a:schemeClr val="accent6"/>
                </a:solidFill>
              </a:defRPr>
            </a:lvl6pPr>
            <a:lvl7pPr lvl="6" algn="ctr">
              <a:lnSpc>
                <a:spcPct val="100000"/>
              </a:lnSpc>
              <a:spcBef>
                <a:spcPts val="0"/>
              </a:spcBef>
              <a:spcAft>
                <a:spcPts val="0"/>
              </a:spcAft>
              <a:buClr>
                <a:schemeClr val="accent6"/>
              </a:buClr>
              <a:buSzPct val="100000"/>
              <a:buNone/>
              <a:defRPr sz="2100">
                <a:solidFill>
                  <a:schemeClr val="accent6"/>
                </a:solidFill>
              </a:defRPr>
            </a:lvl7pPr>
            <a:lvl8pPr lvl="7" algn="ctr">
              <a:lnSpc>
                <a:spcPct val="100000"/>
              </a:lnSpc>
              <a:spcBef>
                <a:spcPts val="0"/>
              </a:spcBef>
              <a:spcAft>
                <a:spcPts val="0"/>
              </a:spcAft>
              <a:buClr>
                <a:schemeClr val="accent6"/>
              </a:buClr>
              <a:buSzPct val="100000"/>
              <a:buNone/>
              <a:defRPr sz="2100">
                <a:solidFill>
                  <a:schemeClr val="accent6"/>
                </a:solidFill>
              </a:defRPr>
            </a:lvl8pPr>
            <a:lvl9pPr lvl="8" algn="ctr">
              <a:lnSpc>
                <a:spcPct val="100000"/>
              </a:lnSpc>
              <a:spcBef>
                <a:spcPts val="0"/>
              </a:spcBef>
              <a:spcAft>
                <a:spcPts val="0"/>
              </a:spcAft>
              <a:buClr>
                <a:schemeClr val="accent6"/>
              </a:buClr>
              <a:buSzPct val="100000"/>
              <a:buNone/>
              <a:defRPr sz="2100">
                <a:solidFill>
                  <a:schemeClr val="accent6"/>
                </a:solidFill>
              </a:defRPr>
            </a:lvl9pPr>
          </a:lstStyle>
          <a:p>
            <a:endParaRPr/>
          </a:p>
        </p:txBody>
      </p:sp>
      <p:sp>
        <p:nvSpPr>
          <p:cNvPr id="51" name="Shape 5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725"/>
            <a:ext cx="8520600" cy="6450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417800"/>
            <a:ext cx="8520600" cy="3150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lvl="1">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lvl="2">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lvl="3">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lvl="4">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lvl="5">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lvl="6">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lvl="7">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lvl="8">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Lato"/>
                <a:ea typeface="Lato"/>
                <a:cs typeface="Lato"/>
                <a:sym typeface="Lato"/>
              </a:rPr>
              <a:pPr lvl="0" algn="r">
                <a:spcBef>
                  <a:spcPts val="0"/>
                </a:spcBef>
                <a:buNone/>
              </a:pPr>
              <a:t>‹#›</a:t>
            </a:fld>
            <a:endParaRPr lang="en" sz="1000">
              <a:solidFill>
                <a:schemeClr val="dk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Users\Stephen\Documents\Present.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5.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630600" y="136800"/>
            <a:ext cx="7893000" cy="1853700"/>
          </a:xfrm>
          <a:prstGeom prst="rect">
            <a:avLst/>
          </a:prstGeom>
        </p:spPr>
        <p:txBody>
          <a:bodyPr lIns="91425" tIns="91425" rIns="91425" bIns="91425" anchor="b" anchorCtr="0">
            <a:noAutofit/>
          </a:bodyPr>
          <a:lstStyle/>
          <a:p>
            <a:pPr lvl="0">
              <a:spcBef>
                <a:spcPts val="0"/>
              </a:spcBef>
              <a:buNone/>
            </a:pPr>
            <a:r>
              <a:rPr lang="en"/>
              <a:t>Presentation Software</a:t>
            </a:r>
          </a:p>
        </p:txBody>
      </p:sp>
      <p:sp>
        <p:nvSpPr>
          <p:cNvPr id="69" name="Shape 69"/>
          <p:cNvSpPr txBox="1">
            <a:spLocks noGrp="1"/>
          </p:cNvSpPr>
          <p:nvPr>
            <p:ph type="subTitle" idx="1"/>
          </p:nvPr>
        </p:nvSpPr>
        <p:spPr>
          <a:xfrm>
            <a:off x="630600" y="3228375"/>
            <a:ext cx="7893000" cy="1274100"/>
          </a:xfrm>
          <a:prstGeom prst="rect">
            <a:avLst/>
          </a:prstGeom>
        </p:spPr>
        <p:txBody>
          <a:bodyPr lIns="91425" tIns="91425" rIns="91425" bIns="91425" anchor="b" anchorCtr="0">
            <a:noAutofit/>
          </a:bodyPr>
          <a:lstStyle/>
          <a:p>
            <a:pPr lvl="0">
              <a:spcBef>
                <a:spcPts val="0"/>
              </a:spcBef>
              <a:buNone/>
            </a:pPr>
            <a:r>
              <a:rPr lang="en"/>
              <a:t>Your guide to presentation software that will allow you to make things like Powerpoints</a:t>
            </a:r>
          </a:p>
        </p:txBody>
      </p:sp>
      <p:pic>
        <p:nvPicPr>
          <p:cNvPr id="70" name="Shape 70"/>
          <p:cNvPicPr preferRelativeResize="0"/>
          <p:nvPr/>
        </p:nvPicPr>
        <p:blipFill>
          <a:blip r:embed="rId4">
            <a:alphaModFix/>
          </a:blip>
          <a:stretch>
            <a:fillRect/>
          </a:stretch>
        </p:blipFill>
        <p:spPr>
          <a:xfrm>
            <a:off x="4643075" y="1990500"/>
            <a:ext cx="2272924" cy="1605249"/>
          </a:xfrm>
          <a:prstGeom prst="rect">
            <a:avLst/>
          </a:prstGeom>
          <a:noFill/>
          <a:ln>
            <a:noFill/>
          </a:ln>
        </p:spPr>
      </p:pic>
      <p:pic>
        <p:nvPicPr>
          <p:cNvPr id="71" name="Shape 71"/>
          <p:cNvPicPr preferRelativeResize="0"/>
          <p:nvPr/>
        </p:nvPicPr>
        <p:blipFill>
          <a:blip r:embed="rId5">
            <a:alphaModFix/>
          </a:blip>
          <a:stretch>
            <a:fillRect/>
          </a:stretch>
        </p:blipFill>
        <p:spPr>
          <a:xfrm>
            <a:off x="7012100" y="-76750"/>
            <a:ext cx="2131900" cy="2280799"/>
          </a:xfrm>
          <a:prstGeom prst="rect">
            <a:avLst/>
          </a:prstGeom>
          <a:noFill/>
          <a:ln>
            <a:noFill/>
          </a:ln>
        </p:spPr>
      </p:pic>
      <p:pic>
        <p:nvPicPr>
          <p:cNvPr id="6" name="Present.mp3">
            <a:hlinkClick r:id="" action="ppaction://media"/>
          </p:cNvPr>
          <p:cNvPicPr>
            <a:picLocks noRot="1" noChangeAspect="1"/>
          </p:cNvPicPr>
          <p:nvPr>
            <a:audioFile r:link="rId1"/>
          </p:nvPr>
        </p:nvPicPr>
        <p:blipFill>
          <a:blip r:embed="rId6"/>
          <a:stretch>
            <a:fillRect/>
          </a:stretch>
        </p:blipFill>
        <p:spPr>
          <a:xfrm>
            <a:off x="609600" y="742950"/>
            <a:ext cx="304800" cy="304800"/>
          </a:xfrm>
          <a:prstGeom prst="rect">
            <a:avLst/>
          </a:prstGeom>
        </p:spPr>
      </p:pic>
    </p:spTree>
  </p:cSld>
  <p:clrMapOvr>
    <a:masterClrMapping/>
  </p:clrMapOvr>
  <p:transition spd="slow" advTm="1090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lgn="ctr">
              <a:spcBef>
                <a:spcPts val="0"/>
              </a:spcBef>
              <a:buNone/>
            </a:pPr>
            <a:r>
              <a:rPr lang="en"/>
              <a:t>Recommendations</a:t>
            </a:r>
          </a:p>
        </p:txBody>
      </p:sp>
      <p:sp>
        <p:nvSpPr>
          <p:cNvPr id="179" name="Shape 179"/>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a:t>Out of the 7 tools listed, the easiest to use to create a presentation similar to Powerpoint is Google Slides. The biggest negative for Google Slides is not allowing you to use audio. Many of the other tools allow you to option to edit your presentation and add audio/video, but are not available for the entire creation of the presentation. Some of them were very limited and allow no editing, and are just used for either presentation or combination of multiple aspects.</a:t>
            </a:r>
          </a:p>
          <a:p>
            <a:pPr lvl="0">
              <a:spcBef>
                <a:spcPts val="0"/>
              </a:spcBef>
              <a:buNone/>
            </a:pPr>
            <a:r>
              <a:rPr lang="en"/>
              <a:t>I would recommend using Google Slides for a good powerpoint-like presentation, or Zoho Show if you do not need to save the powerpoint to your computer. Have fun with your presentations!</a:t>
            </a:r>
          </a:p>
        </p:txBody>
      </p:sp>
    </p:spTree>
  </p:cSld>
  <p:clrMapOvr>
    <a:masterClrMapping/>
  </p:clrMapOvr>
  <p:transition spd="slow" advTm="48812">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311700" y="401325"/>
            <a:ext cx="8520600" cy="4167600"/>
          </a:xfrm>
          <a:prstGeom prst="rect">
            <a:avLst/>
          </a:prstGeom>
        </p:spPr>
        <p:txBody>
          <a:bodyPr lIns="91425" tIns="91425" rIns="91425" bIns="91425" anchor="t" anchorCtr="0">
            <a:noAutofit/>
          </a:bodyPr>
          <a:lstStyle/>
          <a:p>
            <a:pPr lvl="0">
              <a:spcBef>
                <a:spcPts val="0"/>
              </a:spcBef>
              <a:buNone/>
            </a:pPr>
            <a:r>
              <a:rPr lang="en">
                <a:solidFill>
                  <a:srgbClr val="FFFFFF"/>
                </a:solidFill>
              </a:rPr>
              <a:t>There are a lot of free programs out there that allow you to create fantastic presentations to share with the class, or with the world. Here is a list of many of the free presentation programs out there! </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a:t/>
            </a:r>
            <a:br>
              <a:rPr lang="en"/>
            </a:br>
            <a:r>
              <a:rPr lang="en"/>
              <a:t>Today we are going to look at 7 of these in more detail, but remember! There are a lot of free programs out there, so look for what works best for you!</a:t>
            </a:r>
          </a:p>
          <a:p>
            <a:pPr lvl="0">
              <a:spcBef>
                <a:spcPts val="0"/>
              </a:spcBef>
              <a:buNone/>
            </a:pPr>
            <a:endParaRPr/>
          </a:p>
        </p:txBody>
      </p:sp>
      <p:sp>
        <p:nvSpPr>
          <p:cNvPr id="77" name="Shape 77"/>
          <p:cNvSpPr txBox="1"/>
          <p:nvPr/>
        </p:nvSpPr>
        <p:spPr>
          <a:xfrm rot="1968531">
            <a:off x="7002995" y="2006577"/>
            <a:ext cx="1585160" cy="300823"/>
          </a:xfrm>
          <a:prstGeom prst="rect">
            <a:avLst/>
          </a:prstGeom>
          <a:noFill/>
          <a:ln>
            <a:noFill/>
          </a:ln>
        </p:spPr>
        <p:txBody>
          <a:bodyPr lIns="91425" tIns="91425" rIns="91425" bIns="91425" anchor="t" anchorCtr="0">
            <a:noAutofit/>
          </a:bodyPr>
          <a:lstStyle/>
          <a:p>
            <a:pPr marL="457200" lvl="0" indent="-228600">
              <a:spcBef>
                <a:spcPts val="0"/>
              </a:spcBef>
              <a:buClr>
                <a:srgbClr val="00FFFF"/>
              </a:buClr>
              <a:buChar char="●"/>
            </a:pPr>
            <a:r>
              <a:rPr lang="en"/>
              <a:t>Slideshare</a:t>
            </a:r>
          </a:p>
        </p:txBody>
      </p:sp>
      <p:sp>
        <p:nvSpPr>
          <p:cNvPr id="78" name="Shape 78"/>
          <p:cNvSpPr txBox="1"/>
          <p:nvPr/>
        </p:nvSpPr>
        <p:spPr>
          <a:xfrm>
            <a:off x="5002950" y="1324350"/>
            <a:ext cx="2153700" cy="387900"/>
          </a:xfrm>
          <a:prstGeom prst="rect">
            <a:avLst/>
          </a:prstGeom>
          <a:noFill/>
          <a:ln>
            <a:noFill/>
          </a:ln>
        </p:spPr>
        <p:txBody>
          <a:bodyPr lIns="91425" tIns="91425" rIns="91425" bIns="91425" anchor="t" anchorCtr="0">
            <a:noAutofit/>
          </a:bodyPr>
          <a:lstStyle/>
          <a:p>
            <a:pPr marL="457200" lvl="0" indent="-228600">
              <a:spcBef>
                <a:spcPts val="0"/>
              </a:spcBef>
              <a:buClr>
                <a:srgbClr val="B6D7A8"/>
              </a:buClr>
              <a:buChar char="●"/>
            </a:pPr>
            <a:r>
              <a:rPr lang="en"/>
              <a:t>Google Slides</a:t>
            </a:r>
          </a:p>
        </p:txBody>
      </p:sp>
      <p:sp>
        <p:nvSpPr>
          <p:cNvPr id="79" name="Shape 79"/>
          <p:cNvSpPr txBox="1"/>
          <p:nvPr/>
        </p:nvSpPr>
        <p:spPr>
          <a:xfrm rot="-2754513">
            <a:off x="277785" y="2625198"/>
            <a:ext cx="2301073" cy="347516"/>
          </a:xfrm>
          <a:prstGeom prst="rect">
            <a:avLst/>
          </a:prstGeom>
          <a:noFill/>
          <a:ln>
            <a:noFill/>
          </a:ln>
        </p:spPr>
        <p:txBody>
          <a:bodyPr lIns="91425" tIns="91425" rIns="91425" bIns="91425" anchor="t" anchorCtr="0">
            <a:noAutofit/>
          </a:bodyPr>
          <a:lstStyle/>
          <a:p>
            <a:pPr marL="457200" lvl="0" indent="-228600">
              <a:spcBef>
                <a:spcPts val="0"/>
              </a:spcBef>
              <a:buClr>
                <a:srgbClr val="00FFFF"/>
              </a:buClr>
              <a:buChar char="●"/>
            </a:pPr>
            <a:r>
              <a:rPr lang="en"/>
              <a:t>Prezi</a:t>
            </a:r>
          </a:p>
        </p:txBody>
      </p:sp>
      <p:sp>
        <p:nvSpPr>
          <p:cNvPr id="80" name="Shape 80"/>
          <p:cNvSpPr txBox="1"/>
          <p:nvPr/>
        </p:nvSpPr>
        <p:spPr>
          <a:xfrm>
            <a:off x="3025025" y="2738975"/>
            <a:ext cx="2109300" cy="387900"/>
          </a:xfrm>
          <a:prstGeom prst="rect">
            <a:avLst/>
          </a:prstGeom>
          <a:noFill/>
          <a:ln>
            <a:noFill/>
          </a:ln>
        </p:spPr>
        <p:txBody>
          <a:bodyPr lIns="91425" tIns="91425" rIns="91425" bIns="91425" anchor="t" anchorCtr="0">
            <a:noAutofit/>
          </a:bodyPr>
          <a:lstStyle/>
          <a:p>
            <a:pPr marL="457200" lvl="0" indent="-228600">
              <a:spcBef>
                <a:spcPts val="0"/>
              </a:spcBef>
              <a:buClr>
                <a:srgbClr val="FFFF00"/>
              </a:buClr>
              <a:buChar char="●"/>
            </a:pPr>
            <a:r>
              <a:rPr lang="en"/>
              <a:t>SlideRocket</a:t>
            </a:r>
          </a:p>
        </p:txBody>
      </p:sp>
      <p:sp>
        <p:nvSpPr>
          <p:cNvPr id="81" name="Shape 81"/>
          <p:cNvSpPr txBox="1"/>
          <p:nvPr/>
        </p:nvSpPr>
        <p:spPr>
          <a:xfrm rot="2177930">
            <a:off x="4123440" y="2868894"/>
            <a:ext cx="2648831" cy="535227"/>
          </a:xfrm>
          <a:prstGeom prst="rect">
            <a:avLst/>
          </a:prstGeom>
          <a:noFill/>
          <a:ln>
            <a:noFill/>
          </a:ln>
        </p:spPr>
        <p:txBody>
          <a:bodyPr lIns="91425" tIns="91425" rIns="91425" bIns="91425" anchor="t" anchorCtr="0">
            <a:noAutofit/>
          </a:bodyPr>
          <a:lstStyle/>
          <a:p>
            <a:pPr marL="457200" lvl="0" indent="-228600">
              <a:spcBef>
                <a:spcPts val="0"/>
              </a:spcBef>
              <a:buChar char="●"/>
            </a:pPr>
            <a:r>
              <a:rPr lang="en"/>
              <a:t>Zoho Show</a:t>
            </a:r>
          </a:p>
        </p:txBody>
      </p:sp>
      <p:sp>
        <p:nvSpPr>
          <p:cNvPr id="82" name="Shape 82"/>
          <p:cNvSpPr txBox="1"/>
          <p:nvPr/>
        </p:nvSpPr>
        <p:spPr>
          <a:xfrm rot="2252099">
            <a:off x="2300849" y="2039991"/>
            <a:ext cx="2775727" cy="434729"/>
          </a:xfrm>
          <a:prstGeom prst="rect">
            <a:avLst/>
          </a:prstGeom>
          <a:noFill/>
          <a:ln>
            <a:noFill/>
          </a:ln>
        </p:spPr>
        <p:txBody>
          <a:bodyPr lIns="91425" tIns="91425" rIns="91425" bIns="91425" anchor="t" anchorCtr="0">
            <a:noAutofit/>
          </a:bodyPr>
          <a:lstStyle/>
          <a:p>
            <a:pPr marL="457200" lvl="0" indent="-228600">
              <a:spcBef>
                <a:spcPts val="0"/>
              </a:spcBef>
              <a:buChar char="●"/>
            </a:pPr>
            <a:r>
              <a:rPr lang="en"/>
              <a:t>AuthorSTREAM</a:t>
            </a:r>
          </a:p>
        </p:txBody>
      </p:sp>
      <p:sp>
        <p:nvSpPr>
          <p:cNvPr id="83" name="Shape 83"/>
          <p:cNvSpPr txBox="1"/>
          <p:nvPr/>
        </p:nvSpPr>
        <p:spPr>
          <a:xfrm rot="1703952">
            <a:off x="6314053" y="2555634"/>
            <a:ext cx="2448004" cy="347793"/>
          </a:xfrm>
          <a:prstGeom prst="rect">
            <a:avLst/>
          </a:prstGeom>
          <a:noFill/>
          <a:ln>
            <a:noFill/>
          </a:ln>
        </p:spPr>
        <p:txBody>
          <a:bodyPr lIns="91425" tIns="91425" rIns="91425" bIns="91425" anchor="t" anchorCtr="0">
            <a:noAutofit/>
          </a:bodyPr>
          <a:lstStyle/>
          <a:p>
            <a:pPr marL="457200" lvl="0" indent="-228600">
              <a:spcBef>
                <a:spcPts val="0"/>
              </a:spcBef>
              <a:buClr>
                <a:srgbClr val="1155CC"/>
              </a:buClr>
              <a:buChar char="●"/>
            </a:pPr>
            <a:r>
              <a:rPr lang="en"/>
              <a:t>Empressr</a:t>
            </a:r>
          </a:p>
        </p:txBody>
      </p:sp>
      <p:sp>
        <p:nvSpPr>
          <p:cNvPr id="84" name="Shape 84"/>
          <p:cNvSpPr txBox="1"/>
          <p:nvPr/>
        </p:nvSpPr>
        <p:spPr>
          <a:xfrm rot="-1883784">
            <a:off x="1575204" y="2773884"/>
            <a:ext cx="2555110" cy="388044"/>
          </a:xfrm>
          <a:prstGeom prst="rect">
            <a:avLst/>
          </a:prstGeom>
          <a:noFill/>
          <a:ln>
            <a:noFill/>
          </a:ln>
        </p:spPr>
        <p:txBody>
          <a:bodyPr lIns="91425" tIns="91425" rIns="91425" bIns="91425" anchor="t" anchorCtr="0">
            <a:noAutofit/>
          </a:bodyPr>
          <a:lstStyle/>
          <a:p>
            <a:pPr marL="457200" lvl="0" indent="-228600">
              <a:spcBef>
                <a:spcPts val="0"/>
              </a:spcBef>
              <a:buChar char="●"/>
            </a:pPr>
            <a:r>
              <a:rPr lang="en"/>
              <a:t>HelloSlide</a:t>
            </a:r>
          </a:p>
        </p:txBody>
      </p:sp>
      <p:sp>
        <p:nvSpPr>
          <p:cNvPr id="85" name="Shape 85"/>
          <p:cNvSpPr txBox="1"/>
          <p:nvPr/>
        </p:nvSpPr>
        <p:spPr>
          <a:xfrm>
            <a:off x="394625" y="1441275"/>
            <a:ext cx="2976300" cy="434700"/>
          </a:xfrm>
          <a:prstGeom prst="rect">
            <a:avLst/>
          </a:prstGeom>
          <a:noFill/>
          <a:ln>
            <a:noFill/>
          </a:ln>
        </p:spPr>
        <p:txBody>
          <a:bodyPr lIns="91425" tIns="91425" rIns="91425" bIns="91425" anchor="t" anchorCtr="0">
            <a:noAutofit/>
          </a:bodyPr>
          <a:lstStyle/>
          <a:p>
            <a:pPr marL="457200" lvl="0" indent="-228600">
              <a:spcBef>
                <a:spcPts val="0"/>
              </a:spcBef>
              <a:buClr>
                <a:srgbClr val="FF0000"/>
              </a:buClr>
              <a:buChar char="●"/>
            </a:pPr>
            <a:r>
              <a:rPr lang="en"/>
              <a:t>Jux</a:t>
            </a:r>
          </a:p>
        </p:txBody>
      </p:sp>
      <p:sp>
        <p:nvSpPr>
          <p:cNvPr id="86" name="Shape 86"/>
          <p:cNvSpPr txBox="1"/>
          <p:nvPr/>
        </p:nvSpPr>
        <p:spPr>
          <a:xfrm rot="-1412789">
            <a:off x="481658" y="1595354"/>
            <a:ext cx="2374510" cy="387861"/>
          </a:xfrm>
          <a:prstGeom prst="rect">
            <a:avLst/>
          </a:prstGeom>
          <a:noFill/>
          <a:ln>
            <a:noFill/>
          </a:ln>
        </p:spPr>
        <p:txBody>
          <a:bodyPr lIns="91425" tIns="91425" rIns="91425" bIns="91425" anchor="t" anchorCtr="0">
            <a:noAutofit/>
          </a:bodyPr>
          <a:lstStyle/>
          <a:p>
            <a:pPr marL="457200" lvl="0" indent="-228600">
              <a:spcBef>
                <a:spcPts val="0"/>
              </a:spcBef>
              <a:buClr>
                <a:srgbClr val="C27BA0"/>
              </a:buClr>
              <a:buChar char="●"/>
            </a:pPr>
            <a:r>
              <a:rPr lang="en"/>
              <a:t>myBrainShark</a:t>
            </a:r>
          </a:p>
        </p:txBody>
      </p:sp>
      <p:sp>
        <p:nvSpPr>
          <p:cNvPr id="87" name="Shape 87"/>
          <p:cNvSpPr txBox="1"/>
          <p:nvPr/>
        </p:nvSpPr>
        <p:spPr>
          <a:xfrm>
            <a:off x="1498250" y="2133625"/>
            <a:ext cx="2709000" cy="347700"/>
          </a:xfrm>
          <a:prstGeom prst="rect">
            <a:avLst/>
          </a:prstGeom>
          <a:noFill/>
          <a:ln>
            <a:noFill/>
          </a:ln>
        </p:spPr>
        <p:txBody>
          <a:bodyPr lIns="91425" tIns="91425" rIns="91425" bIns="91425" anchor="t" anchorCtr="0">
            <a:noAutofit/>
          </a:bodyPr>
          <a:lstStyle/>
          <a:p>
            <a:pPr marL="457200" lvl="0" indent="-228600">
              <a:spcBef>
                <a:spcPts val="0"/>
              </a:spcBef>
              <a:buClr>
                <a:srgbClr val="FF00FF"/>
              </a:buClr>
              <a:buChar char="●"/>
            </a:pPr>
            <a:r>
              <a:rPr lang="en"/>
              <a:t>Knovio</a:t>
            </a:r>
          </a:p>
        </p:txBody>
      </p:sp>
      <p:sp>
        <p:nvSpPr>
          <p:cNvPr id="88" name="Shape 88"/>
          <p:cNvSpPr txBox="1"/>
          <p:nvPr/>
        </p:nvSpPr>
        <p:spPr>
          <a:xfrm rot="2757890">
            <a:off x="628667" y="3038979"/>
            <a:ext cx="2595166" cy="388045"/>
          </a:xfrm>
          <a:prstGeom prst="rect">
            <a:avLst/>
          </a:prstGeom>
          <a:noFill/>
          <a:ln>
            <a:noFill/>
          </a:ln>
        </p:spPr>
        <p:txBody>
          <a:bodyPr lIns="91425" tIns="91425" rIns="91425" bIns="91425" anchor="t" anchorCtr="0">
            <a:noAutofit/>
          </a:bodyPr>
          <a:lstStyle/>
          <a:p>
            <a:pPr marL="457200" lvl="0" indent="-228600">
              <a:spcBef>
                <a:spcPts val="0"/>
              </a:spcBef>
              <a:buClr>
                <a:srgbClr val="134F5C"/>
              </a:buClr>
              <a:buChar char="●"/>
            </a:pPr>
            <a:r>
              <a:rPr lang="en"/>
              <a:t>myPlick</a:t>
            </a:r>
          </a:p>
        </p:txBody>
      </p:sp>
      <p:sp>
        <p:nvSpPr>
          <p:cNvPr id="89" name="Shape 89"/>
          <p:cNvSpPr txBox="1"/>
          <p:nvPr/>
        </p:nvSpPr>
        <p:spPr>
          <a:xfrm rot="3310960">
            <a:off x="7147537" y="3344248"/>
            <a:ext cx="2829435" cy="387974"/>
          </a:xfrm>
          <a:prstGeom prst="rect">
            <a:avLst/>
          </a:prstGeom>
          <a:noFill/>
          <a:ln>
            <a:noFill/>
          </a:ln>
        </p:spPr>
        <p:txBody>
          <a:bodyPr lIns="91425" tIns="91425" rIns="91425" bIns="91425" anchor="t" anchorCtr="0">
            <a:noAutofit/>
          </a:bodyPr>
          <a:lstStyle/>
          <a:p>
            <a:pPr marL="457200" lvl="0" indent="-228600">
              <a:spcBef>
                <a:spcPts val="0"/>
              </a:spcBef>
              <a:buClr>
                <a:srgbClr val="FF00FF"/>
              </a:buClr>
              <a:buChar char="●"/>
            </a:pPr>
            <a:r>
              <a:rPr lang="en"/>
              <a:t>PresentMe</a:t>
            </a:r>
          </a:p>
        </p:txBody>
      </p:sp>
      <p:sp>
        <p:nvSpPr>
          <p:cNvPr id="90" name="Shape 90"/>
          <p:cNvSpPr txBox="1"/>
          <p:nvPr/>
        </p:nvSpPr>
        <p:spPr>
          <a:xfrm>
            <a:off x="6508000" y="3165600"/>
            <a:ext cx="3371100" cy="387900"/>
          </a:xfrm>
          <a:prstGeom prst="rect">
            <a:avLst/>
          </a:prstGeom>
          <a:noFill/>
          <a:ln>
            <a:noFill/>
          </a:ln>
        </p:spPr>
        <p:txBody>
          <a:bodyPr lIns="91425" tIns="91425" rIns="91425" bIns="91425" anchor="t" anchorCtr="0">
            <a:noAutofit/>
          </a:bodyPr>
          <a:lstStyle/>
          <a:p>
            <a:pPr marL="457200" lvl="0" indent="-228600">
              <a:spcBef>
                <a:spcPts val="0"/>
              </a:spcBef>
              <a:buClr>
                <a:srgbClr val="660000"/>
              </a:buClr>
              <a:buChar char="●"/>
            </a:pPr>
            <a:r>
              <a:rPr lang="en"/>
              <a:t>PreZentit</a:t>
            </a:r>
          </a:p>
        </p:txBody>
      </p:sp>
      <p:sp>
        <p:nvSpPr>
          <p:cNvPr id="91" name="Shape 91"/>
          <p:cNvSpPr txBox="1"/>
          <p:nvPr/>
        </p:nvSpPr>
        <p:spPr>
          <a:xfrm rot="2336331">
            <a:off x="6762225" y="1685477"/>
            <a:ext cx="2501230" cy="347506"/>
          </a:xfrm>
          <a:prstGeom prst="rect">
            <a:avLst/>
          </a:prstGeom>
          <a:noFill/>
          <a:ln>
            <a:noFill/>
          </a:ln>
        </p:spPr>
        <p:txBody>
          <a:bodyPr lIns="91425" tIns="91425" rIns="91425" bIns="91425" anchor="t" anchorCtr="0">
            <a:noAutofit/>
          </a:bodyPr>
          <a:lstStyle/>
          <a:p>
            <a:pPr marL="457200" lvl="0" indent="-228600">
              <a:spcBef>
                <a:spcPts val="0"/>
              </a:spcBef>
              <a:buClr>
                <a:srgbClr val="C27BA0"/>
              </a:buClr>
              <a:buChar char="●"/>
            </a:pPr>
            <a:r>
              <a:rPr lang="en"/>
              <a:t>SlideBoom</a:t>
            </a:r>
          </a:p>
        </p:txBody>
      </p:sp>
      <p:sp>
        <p:nvSpPr>
          <p:cNvPr id="92" name="Shape 92"/>
          <p:cNvSpPr txBox="1"/>
          <p:nvPr/>
        </p:nvSpPr>
        <p:spPr>
          <a:xfrm rot="-1890014">
            <a:off x="5283912" y="1818991"/>
            <a:ext cx="2340852" cy="434818"/>
          </a:xfrm>
          <a:prstGeom prst="rect">
            <a:avLst/>
          </a:prstGeom>
          <a:noFill/>
          <a:ln>
            <a:noFill/>
          </a:ln>
        </p:spPr>
        <p:txBody>
          <a:bodyPr lIns="91425" tIns="91425" rIns="91425" bIns="91425" anchor="t" anchorCtr="0">
            <a:noAutofit/>
          </a:bodyPr>
          <a:lstStyle/>
          <a:p>
            <a:pPr marL="457200" lvl="0" indent="-228600">
              <a:spcBef>
                <a:spcPts val="0"/>
              </a:spcBef>
              <a:buClr>
                <a:srgbClr val="B4A7D6"/>
              </a:buClr>
              <a:buChar char="●"/>
            </a:pPr>
            <a:r>
              <a:rPr lang="en"/>
              <a:t>TimeGlider</a:t>
            </a:r>
          </a:p>
        </p:txBody>
      </p:sp>
      <p:sp>
        <p:nvSpPr>
          <p:cNvPr id="93" name="Shape 93"/>
          <p:cNvSpPr txBox="1"/>
          <p:nvPr/>
        </p:nvSpPr>
        <p:spPr>
          <a:xfrm rot="-2207982">
            <a:off x="5317388" y="2668767"/>
            <a:ext cx="2595241" cy="434640"/>
          </a:xfrm>
          <a:prstGeom prst="rect">
            <a:avLst/>
          </a:prstGeom>
          <a:noFill/>
          <a:ln>
            <a:noFill/>
          </a:ln>
        </p:spPr>
        <p:txBody>
          <a:bodyPr lIns="91425" tIns="91425" rIns="91425" bIns="91425" anchor="t" anchorCtr="0">
            <a:noAutofit/>
          </a:bodyPr>
          <a:lstStyle/>
          <a:p>
            <a:pPr marL="457200" lvl="0" indent="-228600">
              <a:spcBef>
                <a:spcPts val="0"/>
              </a:spcBef>
              <a:buChar char="●"/>
            </a:pPr>
            <a:r>
              <a:rPr lang="en"/>
              <a:t>Vcasmo</a:t>
            </a:r>
          </a:p>
        </p:txBody>
      </p:sp>
      <p:sp>
        <p:nvSpPr>
          <p:cNvPr id="94" name="Shape 94"/>
          <p:cNvSpPr txBox="1"/>
          <p:nvPr/>
        </p:nvSpPr>
        <p:spPr>
          <a:xfrm rot="1051210">
            <a:off x="3953785" y="1762542"/>
            <a:ext cx="2555129" cy="387872"/>
          </a:xfrm>
          <a:prstGeom prst="rect">
            <a:avLst/>
          </a:prstGeom>
          <a:noFill/>
          <a:ln>
            <a:noFill/>
          </a:ln>
        </p:spPr>
        <p:txBody>
          <a:bodyPr lIns="91425" tIns="91425" rIns="91425" bIns="91425" anchor="t" anchorCtr="0">
            <a:noAutofit/>
          </a:bodyPr>
          <a:lstStyle/>
          <a:p>
            <a:pPr marL="457200" lvl="0" indent="-228600">
              <a:spcBef>
                <a:spcPts val="0"/>
              </a:spcBef>
              <a:buClr>
                <a:srgbClr val="FCE5CD"/>
              </a:buClr>
              <a:buChar char="●"/>
            </a:pPr>
            <a:r>
              <a:rPr lang="en"/>
              <a:t>Vuvox</a:t>
            </a:r>
          </a:p>
        </p:txBody>
      </p:sp>
      <p:sp>
        <p:nvSpPr>
          <p:cNvPr id="95" name="Shape 95"/>
          <p:cNvSpPr txBox="1"/>
          <p:nvPr/>
        </p:nvSpPr>
        <p:spPr>
          <a:xfrm rot="-729022">
            <a:off x="3431203" y="3165608"/>
            <a:ext cx="2374594" cy="387880"/>
          </a:xfrm>
          <a:prstGeom prst="rect">
            <a:avLst/>
          </a:prstGeom>
          <a:noFill/>
          <a:ln>
            <a:noFill/>
          </a:ln>
        </p:spPr>
        <p:txBody>
          <a:bodyPr lIns="91425" tIns="91425" rIns="91425" bIns="91425" anchor="t" anchorCtr="0">
            <a:noAutofit/>
          </a:bodyPr>
          <a:lstStyle/>
          <a:p>
            <a:pPr marL="457200" lvl="0" indent="-228600">
              <a:spcBef>
                <a:spcPts val="0"/>
              </a:spcBef>
              <a:buClr>
                <a:schemeClr val="accent5"/>
              </a:buClr>
              <a:buChar char="●"/>
            </a:pPr>
            <a:r>
              <a:rPr lang="en"/>
              <a:t>Zentation</a:t>
            </a:r>
          </a:p>
        </p:txBody>
      </p:sp>
    </p:spTree>
  </p:cSld>
  <p:clrMapOvr>
    <a:masterClrMapping/>
  </p:clrMapOvr>
  <p:transition spd="slow" advTm="4365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1000"/>
                                        <p:tgtEl>
                                          <p:spTgt spid="86"/>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fade">
                                      <p:cBhvr>
                                        <p:cTn id="15" dur="1000"/>
                                        <p:tgtEl>
                                          <p:spTgt spid="7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80"/>
                                        </p:tgtEl>
                                        <p:attrNameLst>
                                          <p:attrName>style.visibility</p:attrName>
                                        </p:attrNameLst>
                                      </p:cBhvr>
                                      <p:to>
                                        <p:strVal val="visible"/>
                                      </p:to>
                                    </p:set>
                                    <p:animEffect transition="in" filter="fade">
                                      <p:cBhvr>
                                        <p:cTn id="19" dur="1000"/>
                                        <p:tgtEl>
                                          <p:spTgt spid="80"/>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Effect transition="in" filter="fade">
                                      <p:cBhvr>
                                        <p:cTn id="23" dur="1000"/>
                                        <p:tgtEl>
                                          <p:spTgt spid="88"/>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fade">
                                      <p:cBhvr>
                                        <p:cTn id="27" dur="1000"/>
                                        <p:tgtEl>
                                          <p:spTgt spid="91"/>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fade">
                                      <p:cBhvr>
                                        <p:cTn id="31" dur="1000"/>
                                        <p:tgtEl>
                                          <p:spTgt spid="90"/>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fade">
                                      <p:cBhvr>
                                        <p:cTn id="35" dur="1000"/>
                                        <p:tgtEl>
                                          <p:spTgt spid="95"/>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1000"/>
                                        <p:tgtEl>
                                          <p:spTgt spid="77"/>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1000"/>
                                        <p:tgtEl>
                                          <p:spTgt spid="79"/>
                                        </p:tgtEl>
                                      </p:cBhvr>
                                    </p:animEffect>
                                  </p:childTnLst>
                                </p:cTn>
                              </p:par>
                            </p:childTnLst>
                          </p:cTn>
                        </p:par>
                        <p:par>
                          <p:cTn id="48" fill="hold">
                            <p:stCondLst>
                              <p:cond delay="11000"/>
                            </p:stCondLst>
                            <p:childTnLst>
                              <p:par>
                                <p:cTn id="49" presetID="10" presetClass="entr" presetSubtype="0" fill="hold" nodeType="afterEffect">
                                  <p:stCondLst>
                                    <p:cond delay="0"/>
                                  </p:stCondLst>
                                  <p:childTnLst>
                                    <p:set>
                                      <p:cBhvr>
                                        <p:cTn id="50" dur="1" fill="hold">
                                          <p:stCondLst>
                                            <p:cond delay="0"/>
                                          </p:stCondLst>
                                        </p:cTn>
                                        <p:tgtEl>
                                          <p:spTgt spid="92"/>
                                        </p:tgtEl>
                                        <p:attrNameLst>
                                          <p:attrName>style.visibility</p:attrName>
                                        </p:attrNameLst>
                                      </p:cBhvr>
                                      <p:to>
                                        <p:strVal val="visible"/>
                                      </p:to>
                                    </p:set>
                                    <p:animEffect transition="in" filter="fade">
                                      <p:cBhvr>
                                        <p:cTn id="51" dur="1000"/>
                                        <p:tgtEl>
                                          <p:spTgt spid="92"/>
                                        </p:tgtEl>
                                      </p:cBhvr>
                                    </p:animEffect>
                                  </p:childTnLst>
                                </p:cTn>
                              </p:par>
                            </p:childTnLst>
                          </p:cTn>
                        </p:par>
                        <p:par>
                          <p:cTn id="52" fill="hold">
                            <p:stCondLst>
                              <p:cond delay="12000"/>
                            </p:stCondLst>
                            <p:childTnLst>
                              <p:par>
                                <p:cTn id="53" presetID="10" presetClass="entr" presetSubtype="0" fill="hold" nodeType="afterEffect">
                                  <p:stCondLst>
                                    <p:cond delay="0"/>
                                  </p:stCondLst>
                                  <p:childTnLst>
                                    <p:set>
                                      <p:cBhvr>
                                        <p:cTn id="54" dur="1" fill="hold">
                                          <p:stCondLst>
                                            <p:cond delay="0"/>
                                          </p:stCondLst>
                                        </p:cTn>
                                        <p:tgtEl>
                                          <p:spTgt spid="82"/>
                                        </p:tgtEl>
                                        <p:attrNameLst>
                                          <p:attrName>style.visibility</p:attrName>
                                        </p:attrNameLst>
                                      </p:cBhvr>
                                      <p:to>
                                        <p:strVal val="visible"/>
                                      </p:to>
                                    </p:set>
                                    <p:animEffect transition="in" filter="fade">
                                      <p:cBhvr>
                                        <p:cTn id="55" dur="1000"/>
                                        <p:tgtEl>
                                          <p:spTgt spid="82"/>
                                        </p:tgtEl>
                                      </p:cBhvr>
                                    </p:animEffect>
                                  </p:childTnLst>
                                </p:cTn>
                              </p:par>
                            </p:childTnLst>
                          </p:cTn>
                        </p:par>
                        <p:par>
                          <p:cTn id="56" fill="hold">
                            <p:stCondLst>
                              <p:cond delay="13000"/>
                            </p:stCondLst>
                            <p:childTnLst>
                              <p:par>
                                <p:cTn id="57" presetID="10" presetClass="entr" presetSubtype="0" fill="hold" nodeType="afterEffect">
                                  <p:stCondLst>
                                    <p:cond delay="0"/>
                                  </p:stCondLst>
                                  <p:childTnLst>
                                    <p:set>
                                      <p:cBhvr>
                                        <p:cTn id="58" dur="1" fill="hold">
                                          <p:stCondLst>
                                            <p:cond delay="0"/>
                                          </p:stCondLst>
                                        </p:cTn>
                                        <p:tgtEl>
                                          <p:spTgt spid="89"/>
                                        </p:tgtEl>
                                        <p:attrNameLst>
                                          <p:attrName>style.visibility</p:attrName>
                                        </p:attrNameLst>
                                      </p:cBhvr>
                                      <p:to>
                                        <p:strVal val="visible"/>
                                      </p:to>
                                    </p:set>
                                    <p:animEffect transition="in" filter="fade">
                                      <p:cBhvr>
                                        <p:cTn id="59" dur="1000"/>
                                        <p:tgtEl>
                                          <p:spTgt spid="89"/>
                                        </p:tgtEl>
                                      </p:cBhvr>
                                    </p:animEffect>
                                  </p:childTnLst>
                                </p:cTn>
                              </p:par>
                            </p:childTnLst>
                          </p:cTn>
                        </p:par>
                        <p:par>
                          <p:cTn id="60" fill="hold">
                            <p:stCondLst>
                              <p:cond delay="14000"/>
                            </p:stCondLst>
                            <p:childTnLst>
                              <p:par>
                                <p:cTn id="61" presetID="10" presetClass="entr" presetSubtype="0"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1000"/>
                                        <p:tgtEl>
                                          <p:spTgt spid="81"/>
                                        </p:tgtEl>
                                      </p:cBhvr>
                                    </p:animEffect>
                                  </p:childTnLst>
                                </p:cTn>
                              </p:par>
                            </p:childTnLst>
                          </p:cTn>
                        </p:par>
                        <p:par>
                          <p:cTn id="64" fill="hold">
                            <p:stCondLst>
                              <p:cond delay="15000"/>
                            </p:stCondLst>
                            <p:childTnLst>
                              <p:par>
                                <p:cTn id="65" presetID="10" presetClass="entr" presetSubtype="0" fill="hold" nodeType="afterEffect">
                                  <p:stCondLst>
                                    <p:cond delay="0"/>
                                  </p:stCondLst>
                                  <p:childTnLst>
                                    <p:set>
                                      <p:cBhvr>
                                        <p:cTn id="66" dur="1" fill="hold">
                                          <p:stCondLst>
                                            <p:cond delay="0"/>
                                          </p:stCondLst>
                                        </p:cTn>
                                        <p:tgtEl>
                                          <p:spTgt spid="93"/>
                                        </p:tgtEl>
                                        <p:attrNameLst>
                                          <p:attrName>style.visibility</p:attrName>
                                        </p:attrNameLst>
                                      </p:cBhvr>
                                      <p:to>
                                        <p:strVal val="visible"/>
                                      </p:to>
                                    </p:set>
                                    <p:animEffect transition="in" filter="fade">
                                      <p:cBhvr>
                                        <p:cTn id="67" dur="1000"/>
                                        <p:tgtEl>
                                          <p:spTgt spid="93"/>
                                        </p:tgtEl>
                                      </p:cBhvr>
                                    </p:animEffect>
                                  </p:childTnLst>
                                </p:cTn>
                              </p:par>
                            </p:childTnLst>
                          </p:cTn>
                        </p:par>
                        <p:par>
                          <p:cTn id="68" fill="hold">
                            <p:stCondLst>
                              <p:cond delay="16000"/>
                            </p:stCondLst>
                            <p:childTnLst>
                              <p:par>
                                <p:cTn id="69" presetID="10" presetClass="entr" presetSubtype="0" fill="hold"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fade">
                                      <p:cBhvr>
                                        <p:cTn id="71" dur="1000"/>
                                        <p:tgtEl>
                                          <p:spTgt spid="87"/>
                                        </p:tgtEl>
                                      </p:cBhvr>
                                    </p:animEffect>
                                  </p:childTnLst>
                                </p:cTn>
                              </p:par>
                            </p:childTnLst>
                          </p:cTn>
                        </p:par>
                        <p:par>
                          <p:cTn id="72" fill="hold">
                            <p:stCondLst>
                              <p:cond delay="17000"/>
                            </p:stCondLst>
                            <p:childTnLst>
                              <p:par>
                                <p:cTn id="73" presetID="10" presetClass="entr" presetSubtype="0" fill="hold" nodeType="afterEffect">
                                  <p:stCondLst>
                                    <p:cond delay="0"/>
                                  </p:stCondLst>
                                  <p:childTnLst>
                                    <p:set>
                                      <p:cBhvr>
                                        <p:cTn id="74" dur="1" fill="hold">
                                          <p:stCondLst>
                                            <p:cond delay="0"/>
                                          </p:stCondLst>
                                        </p:cTn>
                                        <p:tgtEl>
                                          <p:spTgt spid="83"/>
                                        </p:tgtEl>
                                        <p:attrNameLst>
                                          <p:attrName>style.visibility</p:attrName>
                                        </p:attrNameLst>
                                      </p:cBhvr>
                                      <p:to>
                                        <p:strVal val="visible"/>
                                      </p:to>
                                    </p:set>
                                    <p:animEffect transition="in" filter="fade">
                                      <p:cBhvr>
                                        <p:cTn id="75" dur="1000"/>
                                        <p:tgtEl>
                                          <p:spTgt spid="83"/>
                                        </p:tgtEl>
                                      </p:cBhvr>
                                    </p:animEffect>
                                  </p:childTnLst>
                                </p:cTn>
                              </p:par>
                            </p:childTnLst>
                          </p:cTn>
                        </p:par>
                        <p:par>
                          <p:cTn id="76" fill="hold">
                            <p:stCondLst>
                              <p:cond delay="18000"/>
                            </p:stCondLst>
                            <p:childTnLst>
                              <p:par>
                                <p:cTn id="77" presetID="10" presetClass="entr" presetSubtype="0" fill="hold" nodeType="afterEffect">
                                  <p:stCondLst>
                                    <p:cond delay="0"/>
                                  </p:stCondLst>
                                  <p:childTnLst>
                                    <p:set>
                                      <p:cBhvr>
                                        <p:cTn id="78" dur="1" fill="hold">
                                          <p:stCondLst>
                                            <p:cond delay="0"/>
                                          </p:stCondLst>
                                        </p:cTn>
                                        <p:tgtEl>
                                          <p:spTgt spid="84"/>
                                        </p:tgtEl>
                                        <p:attrNameLst>
                                          <p:attrName>style.visibility</p:attrName>
                                        </p:attrNameLst>
                                      </p:cBhvr>
                                      <p:to>
                                        <p:strVal val="visible"/>
                                      </p:to>
                                    </p:set>
                                    <p:animEffect transition="in" filter="fade">
                                      <p:cBhvr>
                                        <p:cTn id="79"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SlideShare is easy to use and allows you to upload many types of files and then add graphics, audio and even video. SlideShare is easy to use and allows you to use a lot of different techniques after you have uploaded your presentation. It accepts a lot of different formats and can export many too.</a:t>
            </a:r>
          </a:p>
          <a:p>
            <a:pPr lvl="0" rt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Allows you to add all kinds of extra information like graphics, audio and </a:t>
            </a:r>
            <a:r>
              <a:rPr lang="en" sz="1400" dirty="0" smtClean="0">
                <a:latin typeface="+mn-lt"/>
              </a:rPr>
              <a:t>video</a:t>
            </a:r>
          </a:p>
          <a:p>
            <a:pPr marL="457200" lvl="0" indent="-317500" rtl="0">
              <a:lnSpc>
                <a:spcPct val="100000"/>
              </a:lnSpc>
              <a:spcBef>
                <a:spcPts val="0"/>
              </a:spcBef>
              <a:spcAft>
                <a:spcPts val="0"/>
              </a:spcAft>
              <a:buSzPct val="100000"/>
              <a:buFont typeface="Arial" pitchFamily="34" charset="0"/>
              <a:buChar char="•"/>
            </a:pPr>
            <a:r>
              <a:rPr lang="en" sz="1400" dirty="0" smtClean="0">
                <a:latin typeface="+mn-lt"/>
              </a:rPr>
              <a:t>Supports </a:t>
            </a:r>
            <a:r>
              <a:rPr lang="en" sz="1400" dirty="0">
                <a:latin typeface="+mn-lt"/>
              </a:rPr>
              <a:t>different texts and has a lot of different display options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Can host your file, so you can embed it into a </a:t>
            </a:r>
            <a:r>
              <a:rPr lang="en" sz="1400" dirty="0" smtClean="0">
                <a:latin typeface="+mn-lt"/>
              </a:rPr>
              <a:t>website</a:t>
            </a:r>
          </a:p>
          <a:p>
            <a:pPr marL="457200" lvl="0" indent="-317500" rtl="0">
              <a:lnSpc>
                <a:spcPct val="100000"/>
              </a:lnSpc>
              <a:spcBef>
                <a:spcPts val="0"/>
              </a:spcBef>
              <a:spcAft>
                <a:spcPts val="0"/>
              </a:spcAft>
              <a:buSzPct val="100000"/>
            </a:pPr>
            <a:r>
              <a:rPr lang="en" sz="1400" dirty="0">
                <a:latin typeface="+mn-lt"/>
              </a:rPr>
              <a:t>	</a:t>
            </a:r>
          </a:p>
          <a:p>
            <a:pPr lvl="0">
              <a:spcBef>
                <a:spcPts val="0"/>
              </a:spcBef>
              <a:buNone/>
            </a:pPr>
            <a:r>
              <a:rPr lang="en" sz="1400" dirty="0">
                <a:latin typeface="+mn-lt"/>
              </a:rPr>
              <a:t>What are the bad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Cannot start from scratch, which means, you have to have something to upload first to edit it</a:t>
            </a:r>
          </a:p>
          <a:p>
            <a:pPr marL="457200" lvl="0" indent="-317500" rtl="0">
              <a:lnSpc>
                <a:spcPct val="100000"/>
              </a:lnSpc>
              <a:spcBef>
                <a:spcPts val="0"/>
              </a:spcBef>
              <a:spcAft>
                <a:spcPts val="0"/>
              </a:spcAft>
              <a:buSzPct val="100000"/>
              <a:buFont typeface="Arial" pitchFamily="34" charset="0"/>
              <a:buChar char="•"/>
            </a:pPr>
            <a:r>
              <a:rPr lang="en" sz="1400" dirty="0">
                <a:latin typeface="+mn-lt"/>
              </a:rPr>
              <a:t>You cannot collaborate</a:t>
            </a:r>
          </a:p>
        </p:txBody>
      </p:sp>
      <p:pic>
        <p:nvPicPr>
          <p:cNvPr id="101" name="Shape 101"/>
          <p:cNvPicPr preferRelativeResize="0"/>
          <p:nvPr/>
        </p:nvPicPr>
        <p:blipFill>
          <a:blip r:embed="rId4">
            <a:alphaModFix/>
          </a:blip>
          <a:stretch>
            <a:fillRect/>
          </a:stretch>
        </p:blipFill>
        <p:spPr>
          <a:xfrm>
            <a:off x="2489025" y="221050"/>
            <a:ext cx="3657600" cy="971550"/>
          </a:xfrm>
          <a:prstGeom prst="rect">
            <a:avLst/>
          </a:prstGeom>
          <a:noFill/>
          <a:ln>
            <a:noFill/>
          </a:ln>
        </p:spPr>
      </p:pic>
      <p:sp>
        <p:nvSpPr>
          <p:cNvPr id="102" name="Shape 102"/>
          <p:cNvSpPr txBox="1"/>
          <p:nvPr/>
        </p:nvSpPr>
        <p:spPr>
          <a:xfrm>
            <a:off x="1163825" y="245275"/>
            <a:ext cx="896400" cy="9231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FFFFF"/>
                </a:solidFill>
              </a:rPr>
              <a:t>1</a:t>
            </a:r>
          </a:p>
        </p:txBody>
      </p:sp>
      <p:pic>
        <p:nvPicPr>
          <p:cNvPr id="103" name="Shape 103"/>
          <p:cNvPicPr preferRelativeResize="0"/>
          <p:nvPr/>
        </p:nvPicPr>
        <p:blipFill>
          <a:blip r:embed="rId5">
            <a:alphaModFix/>
          </a:blip>
          <a:stretch>
            <a:fillRect/>
          </a:stretch>
        </p:blipFill>
        <p:spPr>
          <a:xfrm>
            <a:off x="7511475" y="3190325"/>
            <a:ext cx="896400" cy="896400"/>
          </a:xfrm>
          <a:prstGeom prst="rect">
            <a:avLst/>
          </a:prstGeom>
          <a:noFill/>
          <a:ln>
            <a:noFill/>
          </a:ln>
        </p:spPr>
      </p:pic>
      <p:pic>
        <p:nvPicPr>
          <p:cNvPr id="104" name="Shape 104"/>
          <p:cNvPicPr preferRelativeResize="0"/>
          <p:nvPr/>
        </p:nvPicPr>
        <p:blipFill>
          <a:blip r:embed="rId6">
            <a:alphaModFix/>
          </a:blip>
          <a:stretch>
            <a:fillRect/>
          </a:stretch>
        </p:blipFill>
        <p:spPr>
          <a:xfrm>
            <a:off x="7543349" y="2085976"/>
            <a:ext cx="971550" cy="971550"/>
          </a:xfrm>
          <a:prstGeom prst="rect">
            <a:avLst/>
          </a:prstGeom>
          <a:noFill/>
          <a:ln>
            <a:noFill/>
          </a:ln>
        </p:spPr>
      </p:pic>
      <p:sp>
        <p:nvSpPr>
          <p:cNvPr id="105" name="Shape 105"/>
          <p:cNvSpPr txBox="1"/>
          <p:nvPr/>
        </p:nvSpPr>
        <p:spPr>
          <a:xfrm>
            <a:off x="6354125" y="2354375"/>
            <a:ext cx="1010100" cy="2676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06" name="Shape 106"/>
          <p:cNvSpPr txBox="1"/>
          <p:nvPr/>
        </p:nvSpPr>
        <p:spPr>
          <a:xfrm>
            <a:off x="6459750" y="3625325"/>
            <a:ext cx="1083600" cy="4614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5654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lgn="ctr">
              <a:spcBef>
                <a:spcPts val="0"/>
              </a:spcBef>
              <a:buNone/>
            </a:pPr>
            <a:r>
              <a:rPr lang="en"/>
              <a:t>                 Slides</a:t>
            </a:r>
          </a:p>
        </p:txBody>
      </p:sp>
      <p:sp>
        <p:nvSpPr>
          <p:cNvPr id="112" name="Shape 112"/>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Google slides is very similar to Powerpoint and allows you to create your presentation and share it. Google Slides does not allow you to use audio, but provides many easy to use tools and makes creating a presentation so easy. One of the easiest presentation tools to use online.</a:t>
            </a:r>
          </a:p>
          <a:p>
            <a:pPr lv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Allows collaboration, which means you can work in groups!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You can start from scratch and build the whole presentation in Google Slides!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Google Slides offers a lot of customization, including videos, lots of texts and builds.</a:t>
            </a:r>
          </a:p>
          <a:p>
            <a:pPr marL="457200" lvl="0" indent="-317500">
              <a:lnSpc>
                <a:spcPct val="100000"/>
              </a:lnSpc>
              <a:spcBef>
                <a:spcPts val="0"/>
              </a:spcBef>
              <a:spcAft>
                <a:spcPts val="0"/>
              </a:spcAft>
              <a:buSzPct val="100000"/>
              <a:buFont typeface="Arial" pitchFamily="34" charset="0"/>
              <a:buChar char="•"/>
            </a:pPr>
            <a:r>
              <a:rPr lang="en" sz="1400" dirty="0">
                <a:latin typeface="+mn-lt"/>
              </a:rPr>
              <a:t>You can export your presentation in a variety of formats and even publish it online or embed it</a:t>
            </a:r>
            <a:r>
              <a:rPr lang="en" sz="1400" dirty="0" smtClean="0">
                <a:latin typeface="+mn-lt"/>
              </a:rPr>
              <a:t>.</a:t>
            </a:r>
          </a:p>
          <a:p>
            <a:pPr marL="457200" lvl="0" indent="-317500">
              <a:lnSpc>
                <a:spcPct val="100000"/>
              </a:lnSpc>
              <a:spcBef>
                <a:spcPts val="0"/>
              </a:spcBef>
              <a:spcAft>
                <a:spcPts val="0"/>
              </a:spcAft>
              <a:buSzPct val="100000"/>
              <a:buFont typeface="Arial" pitchFamily="34" charset="0"/>
              <a:buChar char="•"/>
            </a:pPr>
            <a:endParaRPr lang="en" sz="1400" dirty="0">
              <a:latin typeface="+mn-lt"/>
            </a:endParaRPr>
          </a:p>
          <a:p>
            <a:pPr lvl="0">
              <a:spcBef>
                <a:spcPts val="0"/>
              </a:spcBef>
              <a:buNone/>
            </a:pPr>
            <a:r>
              <a:rPr lang="en" sz="1400" dirty="0">
                <a:latin typeface="+mn-lt"/>
              </a:rPr>
              <a:t>What are the bad things?</a:t>
            </a:r>
          </a:p>
          <a:p>
            <a:pPr marL="457200" lvl="0" indent="-317500" rtl="0">
              <a:spcBef>
                <a:spcPts val="0"/>
              </a:spcBef>
              <a:buSzPct val="100000"/>
              <a:buFont typeface="Arial" pitchFamily="34" charset="0"/>
              <a:buChar char="•"/>
            </a:pPr>
            <a:r>
              <a:rPr lang="en" sz="1400" dirty="0">
                <a:latin typeface="+mn-lt"/>
              </a:rPr>
              <a:t>Google slides does not allow you to add audio to your slides.</a:t>
            </a:r>
          </a:p>
          <a:p>
            <a:pPr lvl="0">
              <a:spcBef>
                <a:spcPts val="0"/>
              </a:spcBef>
              <a:buNone/>
            </a:pPr>
            <a:endParaRPr dirty="0"/>
          </a:p>
        </p:txBody>
      </p:sp>
      <p:pic>
        <p:nvPicPr>
          <p:cNvPr id="113" name="Shape 113"/>
          <p:cNvPicPr preferRelativeResize="0"/>
          <p:nvPr/>
        </p:nvPicPr>
        <p:blipFill>
          <a:blip r:embed="rId4">
            <a:alphaModFix/>
          </a:blip>
          <a:stretch>
            <a:fillRect/>
          </a:stretch>
        </p:blipFill>
        <p:spPr>
          <a:xfrm>
            <a:off x="1526350" y="212412"/>
            <a:ext cx="3068649" cy="1037925"/>
          </a:xfrm>
          <a:prstGeom prst="rect">
            <a:avLst/>
          </a:prstGeom>
          <a:noFill/>
          <a:ln>
            <a:noFill/>
          </a:ln>
        </p:spPr>
      </p:pic>
      <p:sp>
        <p:nvSpPr>
          <p:cNvPr id="114" name="Shape 114"/>
          <p:cNvSpPr txBox="1"/>
          <p:nvPr/>
        </p:nvSpPr>
        <p:spPr>
          <a:xfrm>
            <a:off x="675550" y="105400"/>
            <a:ext cx="775800" cy="7224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FFFFF"/>
                </a:solidFill>
              </a:rPr>
              <a:t>2</a:t>
            </a:r>
          </a:p>
        </p:txBody>
      </p:sp>
      <p:pic>
        <p:nvPicPr>
          <p:cNvPr id="115" name="Shape 115"/>
          <p:cNvPicPr preferRelativeResize="0"/>
          <p:nvPr/>
        </p:nvPicPr>
        <p:blipFill>
          <a:blip r:embed="rId5">
            <a:alphaModFix/>
          </a:blip>
          <a:stretch>
            <a:fillRect/>
          </a:stretch>
        </p:blipFill>
        <p:spPr>
          <a:xfrm>
            <a:off x="7794375" y="2085625"/>
            <a:ext cx="1037925" cy="1037925"/>
          </a:xfrm>
          <a:prstGeom prst="rect">
            <a:avLst/>
          </a:prstGeom>
          <a:noFill/>
          <a:ln>
            <a:noFill/>
          </a:ln>
        </p:spPr>
      </p:pic>
      <p:pic>
        <p:nvPicPr>
          <p:cNvPr id="116" name="Shape 116"/>
          <p:cNvPicPr preferRelativeResize="0"/>
          <p:nvPr/>
        </p:nvPicPr>
        <p:blipFill>
          <a:blip r:embed="rId5">
            <a:alphaModFix/>
          </a:blip>
          <a:stretch>
            <a:fillRect/>
          </a:stretch>
        </p:blipFill>
        <p:spPr>
          <a:xfrm>
            <a:off x="7794362" y="3243950"/>
            <a:ext cx="1117350" cy="1117350"/>
          </a:xfrm>
          <a:prstGeom prst="rect">
            <a:avLst/>
          </a:prstGeom>
          <a:noFill/>
          <a:ln>
            <a:noFill/>
          </a:ln>
        </p:spPr>
      </p:pic>
      <p:sp>
        <p:nvSpPr>
          <p:cNvPr id="117" name="Shape 117"/>
          <p:cNvSpPr txBox="1"/>
          <p:nvPr/>
        </p:nvSpPr>
        <p:spPr>
          <a:xfrm>
            <a:off x="6635050" y="2448000"/>
            <a:ext cx="1177200" cy="4146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18" name="Shape 118"/>
          <p:cNvSpPr txBox="1"/>
          <p:nvPr/>
        </p:nvSpPr>
        <p:spPr>
          <a:xfrm>
            <a:off x="6655125" y="3986375"/>
            <a:ext cx="1304400" cy="3750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607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SlideBoom allows you to upload powerpoints and customize them with audio, video and many other features. While you cannot build a powerpoint on SlideBoom itself, it is partnered with iSpring which allows you to build the powerpoints and submit them to Slideboom for sharing.</a:t>
            </a:r>
          </a:p>
          <a:p>
            <a:pPr lv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Free version allows you to upload and share your powerpoint with the world</a:t>
            </a:r>
          </a:p>
          <a:p>
            <a:pPr marL="457200" lvl="0" indent="-317500" rtl="0">
              <a:lnSpc>
                <a:spcPct val="100000"/>
              </a:lnSpc>
              <a:spcBef>
                <a:spcPts val="0"/>
              </a:spcBef>
              <a:spcAft>
                <a:spcPts val="0"/>
              </a:spcAft>
              <a:buSzPct val="100000"/>
              <a:buFont typeface="Arial" pitchFamily="34" charset="0"/>
              <a:buChar char="•"/>
            </a:pPr>
            <a:r>
              <a:rPr lang="en" sz="1400" dirty="0">
                <a:latin typeface="+mn-lt"/>
              </a:rPr>
              <a:t>Has a big database of powerpoints you can view for inspiration</a:t>
            </a:r>
          </a:p>
          <a:p>
            <a:pPr marL="457200" lvl="0" indent="-317500">
              <a:lnSpc>
                <a:spcPct val="100000"/>
              </a:lnSpc>
              <a:spcBef>
                <a:spcPts val="0"/>
              </a:spcBef>
              <a:spcAft>
                <a:spcPts val="0"/>
              </a:spcAft>
              <a:buSzPct val="100000"/>
              <a:buFont typeface="Arial" pitchFamily="34" charset="0"/>
              <a:buChar char="•"/>
            </a:pPr>
            <a:r>
              <a:rPr lang="en" sz="1400" dirty="0">
                <a:latin typeface="+mn-lt"/>
              </a:rPr>
              <a:t>Can embed your presentations in your </a:t>
            </a:r>
            <a:r>
              <a:rPr lang="en" sz="1400" dirty="0" smtClean="0">
                <a:latin typeface="+mn-lt"/>
              </a:rPr>
              <a:t>website</a:t>
            </a:r>
          </a:p>
          <a:p>
            <a:pPr marL="457200" lvl="0" indent="-317500">
              <a:lnSpc>
                <a:spcPct val="100000"/>
              </a:lnSpc>
              <a:spcBef>
                <a:spcPts val="0"/>
              </a:spcBef>
              <a:spcAft>
                <a:spcPts val="0"/>
              </a:spcAft>
              <a:buSzPct val="100000"/>
              <a:buFont typeface="Arial" pitchFamily="34" charset="0"/>
              <a:buChar char="•"/>
            </a:pPr>
            <a:endParaRPr lang="en" sz="1400" dirty="0">
              <a:latin typeface="+mn-lt"/>
            </a:endParaRPr>
          </a:p>
          <a:p>
            <a:pPr lvl="0">
              <a:spcBef>
                <a:spcPts val="0"/>
              </a:spcBef>
              <a:buNone/>
            </a:pPr>
            <a:r>
              <a:rPr lang="en" sz="1400" dirty="0">
                <a:latin typeface="+mn-lt"/>
              </a:rPr>
              <a:t>What are the bad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Need another program to build the powerpoint before you can use SlideBoom to share it and edit it</a:t>
            </a:r>
          </a:p>
          <a:p>
            <a:pPr marL="457200" lvl="0" indent="-317500">
              <a:lnSpc>
                <a:spcPct val="100000"/>
              </a:lnSpc>
              <a:spcBef>
                <a:spcPts val="0"/>
              </a:spcBef>
              <a:spcAft>
                <a:spcPts val="0"/>
              </a:spcAft>
              <a:buSzPct val="100000"/>
              <a:buFont typeface="Arial" pitchFamily="34" charset="0"/>
              <a:buChar char="•"/>
            </a:pPr>
            <a:r>
              <a:rPr lang="en" sz="1400" dirty="0">
                <a:latin typeface="+mn-lt"/>
              </a:rPr>
              <a:t>You have to pay more if you don’t want your powerpoint to be made public</a:t>
            </a:r>
          </a:p>
        </p:txBody>
      </p:sp>
      <p:pic>
        <p:nvPicPr>
          <p:cNvPr id="124" name="Shape 124"/>
          <p:cNvPicPr preferRelativeResize="0"/>
          <p:nvPr/>
        </p:nvPicPr>
        <p:blipFill>
          <a:blip r:embed="rId4">
            <a:alphaModFix/>
          </a:blip>
          <a:stretch>
            <a:fillRect/>
          </a:stretch>
        </p:blipFill>
        <p:spPr>
          <a:xfrm>
            <a:off x="2665250" y="316241"/>
            <a:ext cx="3506025" cy="606800"/>
          </a:xfrm>
          <a:prstGeom prst="rect">
            <a:avLst/>
          </a:prstGeom>
          <a:noFill/>
          <a:ln>
            <a:noFill/>
          </a:ln>
        </p:spPr>
      </p:pic>
      <p:sp>
        <p:nvSpPr>
          <p:cNvPr id="125" name="Shape 125"/>
          <p:cNvSpPr txBox="1"/>
          <p:nvPr/>
        </p:nvSpPr>
        <p:spPr>
          <a:xfrm>
            <a:off x="1645375" y="73550"/>
            <a:ext cx="990000" cy="9564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FFFFF"/>
                </a:solidFill>
              </a:rPr>
              <a:t>3</a:t>
            </a:r>
          </a:p>
        </p:txBody>
      </p:sp>
      <p:pic>
        <p:nvPicPr>
          <p:cNvPr id="126" name="Shape 126"/>
          <p:cNvPicPr preferRelativeResize="0"/>
          <p:nvPr/>
        </p:nvPicPr>
        <p:blipFill>
          <a:blip r:embed="rId5">
            <a:alphaModFix/>
          </a:blip>
          <a:stretch>
            <a:fillRect/>
          </a:stretch>
        </p:blipFill>
        <p:spPr>
          <a:xfrm>
            <a:off x="7772400" y="3105150"/>
            <a:ext cx="1164175" cy="1164175"/>
          </a:xfrm>
          <a:prstGeom prst="rect">
            <a:avLst/>
          </a:prstGeom>
          <a:noFill/>
          <a:ln>
            <a:noFill/>
          </a:ln>
        </p:spPr>
      </p:pic>
      <p:pic>
        <p:nvPicPr>
          <p:cNvPr id="127" name="Shape 127"/>
          <p:cNvPicPr preferRelativeResize="0"/>
          <p:nvPr/>
        </p:nvPicPr>
        <p:blipFill>
          <a:blip r:embed="rId6">
            <a:alphaModFix/>
          </a:blip>
          <a:stretch>
            <a:fillRect/>
          </a:stretch>
        </p:blipFill>
        <p:spPr>
          <a:xfrm>
            <a:off x="7745725" y="2013250"/>
            <a:ext cx="1036724" cy="1036724"/>
          </a:xfrm>
          <a:prstGeom prst="rect">
            <a:avLst/>
          </a:prstGeom>
          <a:noFill/>
          <a:ln>
            <a:noFill/>
          </a:ln>
        </p:spPr>
      </p:pic>
      <p:sp>
        <p:nvSpPr>
          <p:cNvPr id="128" name="Shape 128"/>
          <p:cNvSpPr txBox="1"/>
          <p:nvPr/>
        </p:nvSpPr>
        <p:spPr>
          <a:xfrm>
            <a:off x="6668500" y="2300875"/>
            <a:ext cx="1177200" cy="4281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29" name="Shape 129"/>
          <p:cNvSpPr txBox="1"/>
          <p:nvPr/>
        </p:nvSpPr>
        <p:spPr>
          <a:xfrm>
            <a:off x="6641725" y="3779025"/>
            <a:ext cx="1418100" cy="4281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6351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P spid="1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Knovio provides a limited ability to create powerpoint level presentations for free, but offers a lot more when you pay for it. It also lets you share your presentations but with advertising. This review is based on the free version.</a:t>
            </a:r>
          </a:p>
          <a:p>
            <a:pPr lv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Allows you to build powerpoint, and upload powerpoint presentations</a:t>
            </a:r>
          </a:p>
          <a:p>
            <a:pPr marL="457200" lvl="0" indent="-317500">
              <a:lnSpc>
                <a:spcPct val="100000"/>
              </a:lnSpc>
              <a:spcBef>
                <a:spcPts val="0"/>
              </a:spcBef>
              <a:spcAft>
                <a:spcPts val="0"/>
              </a:spcAft>
              <a:buSzPct val="100000"/>
              <a:buFont typeface="Arial" pitchFamily="34" charset="0"/>
              <a:buChar char="•"/>
            </a:pPr>
            <a:r>
              <a:rPr lang="en" sz="1400" dirty="0">
                <a:latin typeface="+mn-lt"/>
              </a:rPr>
              <a:t>Allows you to share your presentations and host </a:t>
            </a:r>
            <a:r>
              <a:rPr lang="en" sz="1400" dirty="0" smtClean="0">
                <a:latin typeface="+mn-lt"/>
              </a:rPr>
              <a:t>them</a:t>
            </a:r>
          </a:p>
          <a:p>
            <a:pPr marL="457200" lvl="0" indent="-317500">
              <a:lnSpc>
                <a:spcPct val="100000"/>
              </a:lnSpc>
              <a:spcBef>
                <a:spcPts val="0"/>
              </a:spcBef>
              <a:spcAft>
                <a:spcPts val="0"/>
              </a:spcAft>
              <a:buSzPct val="100000"/>
              <a:buFont typeface="Arial" pitchFamily="34" charset="0"/>
              <a:buChar char="•"/>
            </a:pPr>
            <a:endParaRPr lang="en" sz="1400" dirty="0">
              <a:latin typeface="+mn-lt"/>
            </a:endParaRPr>
          </a:p>
          <a:p>
            <a:pPr lvl="0">
              <a:spcBef>
                <a:spcPts val="0"/>
              </a:spcBef>
              <a:buNone/>
            </a:pPr>
            <a:r>
              <a:rPr lang="en" sz="1400" dirty="0">
                <a:latin typeface="+mn-lt"/>
              </a:rPr>
              <a:t>What are the bad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Contains advertising on your powerpoint</a:t>
            </a:r>
          </a:p>
          <a:p>
            <a:pPr marL="457200" lvl="0" indent="-317500" rtl="0">
              <a:lnSpc>
                <a:spcPct val="100000"/>
              </a:lnSpc>
              <a:spcBef>
                <a:spcPts val="0"/>
              </a:spcBef>
              <a:spcAft>
                <a:spcPts val="0"/>
              </a:spcAft>
              <a:buSzPct val="100000"/>
              <a:buFont typeface="Arial" pitchFamily="34" charset="0"/>
              <a:buChar char="•"/>
            </a:pPr>
            <a:r>
              <a:rPr lang="en" sz="1400" dirty="0">
                <a:latin typeface="+mn-lt"/>
              </a:rPr>
              <a:t>No animations available for your powerpoints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Only 1 template of powerpoint available for use</a:t>
            </a:r>
          </a:p>
          <a:p>
            <a:pPr marL="457200" lvl="0" indent="-317500">
              <a:lnSpc>
                <a:spcPct val="100000"/>
              </a:lnSpc>
              <a:spcBef>
                <a:spcPts val="0"/>
              </a:spcBef>
              <a:spcAft>
                <a:spcPts val="0"/>
              </a:spcAft>
              <a:buSzPct val="100000"/>
              <a:buFont typeface="Arial" pitchFamily="34" charset="0"/>
              <a:buChar char="•"/>
            </a:pPr>
            <a:r>
              <a:rPr lang="en" sz="1400" dirty="0">
                <a:latin typeface="+mn-lt"/>
              </a:rPr>
              <a:t>Very limited</a:t>
            </a:r>
          </a:p>
        </p:txBody>
      </p:sp>
      <p:pic>
        <p:nvPicPr>
          <p:cNvPr id="135" name="Shape 135"/>
          <p:cNvPicPr preferRelativeResize="0"/>
          <p:nvPr/>
        </p:nvPicPr>
        <p:blipFill>
          <a:blip r:embed="rId4">
            <a:alphaModFix/>
          </a:blip>
          <a:stretch>
            <a:fillRect/>
          </a:stretch>
        </p:blipFill>
        <p:spPr>
          <a:xfrm>
            <a:off x="3116800" y="263135"/>
            <a:ext cx="2327675" cy="984775"/>
          </a:xfrm>
          <a:prstGeom prst="rect">
            <a:avLst/>
          </a:prstGeom>
          <a:noFill/>
          <a:ln>
            <a:noFill/>
          </a:ln>
        </p:spPr>
      </p:pic>
      <p:sp>
        <p:nvSpPr>
          <p:cNvPr id="136" name="Shape 136"/>
          <p:cNvSpPr txBox="1"/>
          <p:nvPr/>
        </p:nvSpPr>
        <p:spPr>
          <a:xfrm>
            <a:off x="1886175" y="361200"/>
            <a:ext cx="1137000" cy="10233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FFFFF"/>
                </a:solidFill>
              </a:rPr>
              <a:t>4</a:t>
            </a:r>
          </a:p>
        </p:txBody>
      </p:sp>
      <p:pic>
        <p:nvPicPr>
          <p:cNvPr id="137" name="Shape 137"/>
          <p:cNvPicPr preferRelativeResize="0"/>
          <p:nvPr/>
        </p:nvPicPr>
        <p:blipFill>
          <a:blip r:embed="rId5">
            <a:alphaModFix/>
          </a:blip>
          <a:stretch>
            <a:fillRect/>
          </a:stretch>
        </p:blipFill>
        <p:spPr>
          <a:xfrm>
            <a:off x="7668500" y="2227300"/>
            <a:ext cx="1163800" cy="1163800"/>
          </a:xfrm>
          <a:prstGeom prst="rect">
            <a:avLst/>
          </a:prstGeom>
          <a:noFill/>
          <a:ln>
            <a:noFill/>
          </a:ln>
        </p:spPr>
      </p:pic>
      <p:pic>
        <p:nvPicPr>
          <p:cNvPr id="138" name="Shape 138"/>
          <p:cNvPicPr preferRelativeResize="0"/>
          <p:nvPr/>
        </p:nvPicPr>
        <p:blipFill>
          <a:blip r:embed="rId5">
            <a:alphaModFix/>
          </a:blip>
          <a:stretch>
            <a:fillRect/>
          </a:stretch>
        </p:blipFill>
        <p:spPr>
          <a:xfrm>
            <a:off x="7668500" y="3558325"/>
            <a:ext cx="1163800" cy="1163800"/>
          </a:xfrm>
          <a:prstGeom prst="rect">
            <a:avLst/>
          </a:prstGeom>
          <a:noFill/>
          <a:ln>
            <a:noFill/>
          </a:ln>
        </p:spPr>
      </p:pic>
      <p:sp>
        <p:nvSpPr>
          <p:cNvPr id="139" name="Shape 139"/>
          <p:cNvSpPr txBox="1"/>
          <p:nvPr/>
        </p:nvSpPr>
        <p:spPr>
          <a:xfrm>
            <a:off x="6655125" y="2501525"/>
            <a:ext cx="1290900" cy="3945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40" name="Shape 140"/>
          <p:cNvSpPr txBox="1"/>
          <p:nvPr/>
        </p:nvSpPr>
        <p:spPr>
          <a:xfrm>
            <a:off x="6661800" y="4046575"/>
            <a:ext cx="1284300" cy="4281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7092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P spid="1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Zoho Show (logo displayed as Zoho Docs), allows the user to create an entire powerpoint or upload one into their system to edit. Zoho Show allows collabaration and offers powerful tools for creating and editing presentations.</a:t>
            </a:r>
          </a:p>
          <a:p>
            <a:pPr lv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Offers a lot of tools to build and edit your presentation, including a lot of texts, pictures and more</a:t>
            </a:r>
          </a:p>
          <a:p>
            <a:pPr marL="457200" lvl="0" indent="-317500" rtl="0">
              <a:lnSpc>
                <a:spcPct val="100000"/>
              </a:lnSpc>
              <a:spcBef>
                <a:spcPts val="0"/>
              </a:spcBef>
              <a:spcAft>
                <a:spcPts val="0"/>
              </a:spcAft>
              <a:buSzPct val="100000"/>
              <a:buFont typeface="Arial" pitchFamily="34" charset="0"/>
              <a:buChar char="•"/>
            </a:pPr>
            <a:r>
              <a:rPr lang="en" sz="1400" dirty="0">
                <a:latin typeface="+mn-lt"/>
              </a:rPr>
              <a:t>Zoho Show allows you to broadcast your presentation with a live chat, so you can talk to your audience as you give your presentation!</a:t>
            </a:r>
          </a:p>
          <a:p>
            <a:pPr marL="457200" lvl="0" indent="-317500" rtl="0">
              <a:lnSpc>
                <a:spcPct val="100000"/>
              </a:lnSpc>
              <a:spcBef>
                <a:spcPts val="0"/>
              </a:spcBef>
              <a:spcAft>
                <a:spcPts val="0"/>
              </a:spcAft>
              <a:buSzPct val="100000"/>
              <a:buFont typeface="Arial" pitchFamily="34" charset="0"/>
              <a:buChar char="•"/>
            </a:pPr>
            <a:r>
              <a:rPr lang="en" sz="1400" dirty="0">
                <a:latin typeface="+mn-lt"/>
              </a:rPr>
              <a:t>Zoho Show has a free version and it allows you to publish your presentation online</a:t>
            </a:r>
          </a:p>
          <a:p>
            <a:pPr marL="457200" lvl="0" indent="-317500" rtl="0">
              <a:lnSpc>
                <a:spcPct val="100000"/>
              </a:lnSpc>
              <a:spcBef>
                <a:spcPts val="0"/>
              </a:spcBef>
              <a:spcAft>
                <a:spcPts val="0"/>
              </a:spcAft>
              <a:buSzPct val="100000"/>
              <a:buFont typeface="Arial" pitchFamily="34" charset="0"/>
              <a:buChar char="•"/>
            </a:pPr>
            <a:r>
              <a:rPr lang="en" sz="1400" dirty="0">
                <a:latin typeface="+mn-lt"/>
              </a:rPr>
              <a:t>Zoho Show supports animation, video and audio, and </a:t>
            </a:r>
            <a:r>
              <a:rPr lang="en" sz="1400" dirty="0" smtClean="0">
                <a:latin typeface="+mn-lt"/>
              </a:rPr>
              <a:t>transitions</a:t>
            </a:r>
          </a:p>
          <a:p>
            <a:pPr marL="457200" lvl="0" indent="-317500" rtl="0">
              <a:lnSpc>
                <a:spcPct val="100000"/>
              </a:lnSpc>
              <a:spcBef>
                <a:spcPts val="0"/>
              </a:spcBef>
              <a:spcAft>
                <a:spcPts val="0"/>
              </a:spcAft>
              <a:buSzPct val="100000"/>
              <a:buFont typeface="Arial" pitchFamily="34" charset="0"/>
              <a:buChar char="•"/>
            </a:pPr>
            <a:endParaRPr lang="en" sz="1400" dirty="0">
              <a:latin typeface="+mn-lt"/>
            </a:endParaRPr>
          </a:p>
          <a:p>
            <a:pPr lvl="0">
              <a:spcBef>
                <a:spcPts val="0"/>
              </a:spcBef>
              <a:buNone/>
            </a:pPr>
            <a:r>
              <a:rPr lang="en" sz="1400" dirty="0">
                <a:latin typeface="+mn-lt"/>
              </a:rPr>
              <a:t>What are the bad things?</a:t>
            </a:r>
          </a:p>
          <a:p>
            <a:pPr marL="457200" lvl="0" indent="-317500" rtl="0">
              <a:spcBef>
                <a:spcPts val="0"/>
              </a:spcBef>
              <a:buSzPct val="100000"/>
              <a:buFont typeface="Arial" pitchFamily="34" charset="0"/>
              <a:buChar char="•"/>
            </a:pPr>
            <a:r>
              <a:rPr lang="en" sz="1400" dirty="0">
                <a:latin typeface="+mn-lt"/>
              </a:rPr>
              <a:t>You cannot download your presentation to your computer</a:t>
            </a:r>
          </a:p>
          <a:p>
            <a:pPr lvl="0">
              <a:spcBef>
                <a:spcPts val="0"/>
              </a:spcBef>
              <a:buNone/>
            </a:pPr>
            <a:endParaRPr dirty="0">
              <a:latin typeface="+mn-lt"/>
            </a:endParaRPr>
          </a:p>
        </p:txBody>
      </p:sp>
      <p:pic>
        <p:nvPicPr>
          <p:cNvPr id="146" name="Shape 146"/>
          <p:cNvPicPr preferRelativeResize="0"/>
          <p:nvPr/>
        </p:nvPicPr>
        <p:blipFill>
          <a:blip r:embed="rId4">
            <a:alphaModFix/>
          </a:blip>
          <a:stretch>
            <a:fillRect/>
          </a:stretch>
        </p:blipFill>
        <p:spPr>
          <a:xfrm>
            <a:off x="2730100" y="344875"/>
            <a:ext cx="3621500" cy="685149"/>
          </a:xfrm>
          <a:prstGeom prst="rect">
            <a:avLst/>
          </a:prstGeom>
          <a:noFill/>
          <a:ln>
            <a:noFill/>
          </a:ln>
        </p:spPr>
      </p:pic>
      <p:sp>
        <p:nvSpPr>
          <p:cNvPr id="147" name="Shape 147"/>
          <p:cNvSpPr txBox="1"/>
          <p:nvPr/>
        </p:nvSpPr>
        <p:spPr>
          <a:xfrm>
            <a:off x="1578500" y="93650"/>
            <a:ext cx="936300" cy="11505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FFFFF"/>
                </a:solidFill>
              </a:rPr>
              <a:t>5</a:t>
            </a:r>
          </a:p>
        </p:txBody>
      </p:sp>
      <p:pic>
        <p:nvPicPr>
          <p:cNvPr id="148" name="Shape 148"/>
          <p:cNvPicPr preferRelativeResize="0"/>
          <p:nvPr/>
        </p:nvPicPr>
        <p:blipFill>
          <a:blip r:embed="rId5">
            <a:alphaModFix/>
          </a:blip>
          <a:stretch>
            <a:fillRect/>
          </a:stretch>
        </p:blipFill>
        <p:spPr>
          <a:xfrm>
            <a:off x="7832300" y="1865725"/>
            <a:ext cx="1083925" cy="1083925"/>
          </a:xfrm>
          <a:prstGeom prst="rect">
            <a:avLst/>
          </a:prstGeom>
          <a:noFill/>
          <a:ln>
            <a:noFill/>
          </a:ln>
        </p:spPr>
      </p:pic>
      <p:pic>
        <p:nvPicPr>
          <p:cNvPr id="149" name="Shape 149"/>
          <p:cNvPicPr preferRelativeResize="0"/>
          <p:nvPr/>
        </p:nvPicPr>
        <p:blipFill>
          <a:blip r:embed="rId5">
            <a:alphaModFix/>
          </a:blip>
          <a:stretch>
            <a:fillRect/>
          </a:stretch>
        </p:blipFill>
        <p:spPr>
          <a:xfrm>
            <a:off x="7785900" y="3578800"/>
            <a:ext cx="1036300" cy="1036300"/>
          </a:xfrm>
          <a:prstGeom prst="rect">
            <a:avLst/>
          </a:prstGeom>
          <a:noFill/>
          <a:ln>
            <a:noFill/>
          </a:ln>
        </p:spPr>
      </p:pic>
      <p:sp>
        <p:nvSpPr>
          <p:cNvPr id="150" name="Shape 150"/>
          <p:cNvSpPr txBox="1"/>
          <p:nvPr/>
        </p:nvSpPr>
        <p:spPr>
          <a:xfrm>
            <a:off x="6795575" y="2314250"/>
            <a:ext cx="1317600" cy="3411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51" name="Shape 151"/>
          <p:cNvSpPr txBox="1"/>
          <p:nvPr/>
        </p:nvSpPr>
        <p:spPr>
          <a:xfrm>
            <a:off x="6902600" y="4140225"/>
            <a:ext cx="1083900" cy="5352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6229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p:bldP spid="1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PresentMe is not a presentation creation tool like Powerpoint. It allows you to upload your powerpoint presentation and stream your presentation over a webcam. It shows both your presentation and your face as you present to your audience.</a:t>
            </a:r>
          </a:p>
          <a:p>
            <a:pPr lv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Allows you to upload your powerpoint presentation and share it to your audience</a:t>
            </a:r>
          </a:p>
          <a:p>
            <a:pPr marL="457200" lvl="0" indent="-317500">
              <a:lnSpc>
                <a:spcPct val="100000"/>
              </a:lnSpc>
              <a:spcBef>
                <a:spcPts val="0"/>
              </a:spcBef>
              <a:spcAft>
                <a:spcPts val="0"/>
              </a:spcAft>
              <a:buSzPct val="100000"/>
              <a:buFont typeface="Arial" pitchFamily="34" charset="0"/>
              <a:buChar char="•"/>
            </a:pPr>
            <a:r>
              <a:rPr lang="en" sz="1400" dirty="0">
                <a:latin typeface="+mn-lt"/>
              </a:rPr>
              <a:t>Allows you to stream your presentation live to your </a:t>
            </a:r>
            <a:r>
              <a:rPr lang="en" sz="1400" dirty="0" smtClean="0">
                <a:latin typeface="+mn-lt"/>
              </a:rPr>
              <a:t>audience</a:t>
            </a:r>
          </a:p>
          <a:p>
            <a:pPr marL="457200" lvl="0" indent="-317500">
              <a:lnSpc>
                <a:spcPct val="100000"/>
              </a:lnSpc>
              <a:spcBef>
                <a:spcPts val="0"/>
              </a:spcBef>
              <a:spcAft>
                <a:spcPts val="0"/>
              </a:spcAft>
              <a:buSzPct val="100000"/>
              <a:buFont typeface="Arial" pitchFamily="34" charset="0"/>
              <a:buChar char="•"/>
            </a:pPr>
            <a:endParaRPr lang="en" sz="1400" dirty="0">
              <a:latin typeface="+mn-lt"/>
            </a:endParaRPr>
          </a:p>
          <a:p>
            <a:pPr lvl="0">
              <a:spcBef>
                <a:spcPts val="0"/>
              </a:spcBef>
              <a:buNone/>
            </a:pPr>
            <a:r>
              <a:rPr lang="en" sz="1400" dirty="0">
                <a:latin typeface="+mn-lt"/>
              </a:rPr>
              <a:t>What are the bad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It is not free</a:t>
            </a:r>
          </a:p>
          <a:p>
            <a:pPr marL="457200" lvl="0" indent="-317500" rtl="0">
              <a:lnSpc>
                <a:spcPct val="100000"/>
              </a:lnSpc>
              <a:spcBef>
                <a:spcPts val="0"/>
              </a:spcBef>
              <a:spcAft>
                <a:spcPts val="0"/>
              </a:spcAft>
              <a:buSzPct val="100000"/>
              <a:buFont typeface="Arial" pitchFamily="34" charset="0"/>
              <a:buChar char="•"/>
            </a:pPr>
            <a:r>
              <a:rPr lang="en" sz="1400" dirty="0">
                <a:latin typeface="+mn-lt"/>
              </a:rPr>
              <a:t>It does not allow you to edit your presentation or provide any tools for editing</a:t>
            </a:r>
          </a:p>
          <a:p>
            <a:pPr marL="457200" lvl="0" indent="-317500">
              <a:lnSpc>
                <a:spcPct val="100000"/>
              </a:lnSpc>
              <a:spcBef>
                <a:spcPts val="0"/>
              </a:spcBef>
              <a:spcAft>
                <a:spcPts val="0"/>
              </a:spcAft>
              <a:buSzPct val="100000"/>
              <a:buFont typeface="Arial" pitchFamily="34" charset="0"/>
              <a:buChar char="•"/>
            </a:pPr>
            <a:r>
              <a:rPr lang="en" sz="1400" dirty="0">
                <a:latin typeface="+mn-lt"/>
              </a:rPr>
              <a:t>Very limited and probably unsuitable for school</a:t>
            </a:r>
          </a:p>
        </p:txBody>
      </p:sp>
      <p:pic>
        <p:nvPicPr>
          <p:cNvPr id="157" name="Shape 157"/>
          <p:cNvPicPr preferRelativeResize="0"/>
          <p:nvPr/>
        </p:nvPicPr>
        <p:blipFill>
          <a:blip r:embed="rId4">
            <a:alphaModFix/>
          </a:blip>
          <a:stretch>
            <a:fillRect/>
          </a:stretch>
        </p:blipFill>
        <p:spPr>
          <a:xfrm>
            <a:off x="3267075" y="353000"/>
            <a:ext cx="2609850" cy="571500"/>
          </a:xfrm>
          <a:prstGeom prst="rect">
            <a:avLst/>
          </a:prstGeom>
          <a:noFill/>
          <a:ln>
            <a:noFill/>
          </a:ln>
        </p:spPr>
      </p:pic>
      <p:sp>
        <p:nvSpPr>
          <p:cNvPr id="158" name="Shape 158"/>
          <p:cNvSpPr txBox="1"/>
          <p:nvPr/>
        </p:nvSpPr>
        <p:spPr>
          <a:xfrm>
            <a:off x="2019950" y="100325"/>
            <a:ext cx="1137000" cy="12507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FFFFF"/>
                </a:solidFill>
              </a:rPr>
              <a:t>6</a:t>
            </a:r>
          </a:p>
        </p:txBody>
      </p:sp>
      <p:pic>
        <p:nvPicPr>
          <p:cNvPr id="159" name="Shape 159"/>
          <p:cNvPicPr preferRelativeResize="0"/>
          <p:nvPr/>
        </p:nvPicPr>
        <p:blipFill>
          <a:blip r:embed="rId5">
            <a:alphaModFix/>
          </a:blip>
          <a:stretch>
            <a:fillRect/>
          </a:stretch>
        </p:blipFill>
        <p:spPr>
          <a:xfrm>
            <a:off x="7732400" y="3284150"/>
            <a:ext cx="1137000" cy="1137000"/>
          </a:xfrm>
          <a:prstGeom prst="rect">
            <a:avLst/>
          </a:prstGeom>
          <a:noFill/>
          <a:ln>
            <a:noFill/>
          </a:ln>
        </p:spPr>
      </p:pic>
      <p:pic>
        <p:nvPicPr>
          <p:cNvPr id="160" name="Shape 160"/>
          <p:cNvPicPr preferRelativeResize="0"/>
          <p:nvPr/>
        </p:nvPicPr>
        <p:blipFill>
          <a:blip r:embed="rId6">
            <a:alphaModFix/>
          </a:blip>
          <a:stretch>
            <a:fillRect/>
          </a:stretch>
        </p:blipFill>
        <p:spPr>
          <a:xfrm>
            <a:off x="7732399" y="2133249"/>
            <a:ext cx="1030399" cy="1030399"/>
          </a:xfrm>
          <a:prstGeom prst="rect">
            <a:avLst/>
          </a:prstGeom>
          <a:noFill/>
          <a:ln>
            <a:noFill/>
          </a:ln>
        </p:spPr>
      </p:pic>
      <p:sp>
        <p:nvSpPr>
          <p:cNvPr id="161" name="Shape 161"/>
          <p:cNvSpPr txBox="1"/>
          <p:nvPr/>
        </p:nvSpPr>
        <p:spPr>
          <a:xfrm>
            <a:off x="6427700" y="2287475"/>
            <a:ext cx="1337700" cy="4416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62" name="Shape 162"/>
          <p:cNvSpPr txBox="1"/>
          <p:nvPr/>
        </p:nvSpPr>
        <p:spPr>
          <a:xfrm>
            <a:off x="6635050" y="3819175"/>
            <a:ext cx="1183800" cy="3477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5765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p:bldP spid="1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r>
              <a:rPr lang="en" sz="1400" dirty="0">
                <a:latin typeface="+mn-lt"/>
              </a:rPr>
              <a:t>Vcasmo is a free powerpoint presentation program that provides a powerful platform for combining your presentation with video and/or audio. It does not allow you to edit your powerpoint presentation with tools, but syncs your audio or video to your presentation.</a:t>
            </a:r>
          </a:p>
          <a:p>
            <a:pPr lvl="0">
              <a:spcBef>
                <a:spcPts val="0"/>
              </a:spcBef>
              <a:buNone/>
            </a:pPr>
            <a:r>
              <a:rPr lang="en" sz="1400" dirty="0">
                <a:latin typeface="+mn-lt"/>
              </a:rPr>
              <a:t>What are the good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Easy to use. Just upload your files and Vcasmo guides you through the process of syncing them together into a single file.</a:t>
            </a:r>
          </a:p>
          <a:p>
            <a:pPr marL="457200" lvl="0" indent="-317500">
              <a:lnSpc>
                <a:spcPct val="100000"/>
              </a:lnSpc>
              <a:spcBef>
                <a:spcPts val="0"/>
              </a:spcBef>
              <a:spcAft>
                <a:spcPts val="0"/>
              </a:spcAft>
              <a:buSzPct val="100000"/>
              <a:buFont typeface="Arial" pitchFamily="34" charset="0"/>
              <a:buChar char="•"/>
            </a:pPr>
            <a:r>
              <a:rPr lang="en" sz="1400" dirty="0">
                <a:latin typeface="+mn-lt"/>
              </a:rPr>
              <a:t>Allows you to sync video and/or audio to your </a:t>
            </a:r>
            <a:r>
              <a:rPr lang="en" sz="1400" dirty="0" smtClean="0">
                <a:latin typeface="+mn-lt"/>
              </a:rPr>
              <a:t>presentation</a:t>
            </a:r>
          </a:p>
          <a:p>
            <a:pPr marL="457200" lvl="0" indent="-317500">
              <a:lnSpc>
                <a:spcPct val="100000"/>
              </a:lnSpc>
              <a:spcBef>
                <a:spcPts val="0"/>
              </a:spcBef>
              <a:spcAft>
                <a:spcPts val="0"/>
              </a:spcAft>
              <a:buSzPct val="100000"/>
              <a:buFont typeface="Arial" pitchFamily="34" charset="0"/>
              <a:buChar char="•"/>
            </a:pPr>
            <a:endParaRPr lang="en" sz="1400" dirty="0">
              <a:latin typeface="+mn-lt"/>
            </a:endParaRPr>
          </a:p>
          <a:p>
            <a:pPr lvl="0">
              <a:spcBef>
                <a:spcPts val="0"/>
              </a:spcBef>
              <a:buNone/>
            </a:pPr>
            <a:r>
              <a:rPr lang="en" sz="1400" dirty="0">
                <a:latin typeface="+mn-lt"/>
              </a:rPr>
              <a:t>What are the bad things?</a:t>
            </a:r>
          </a:p>
          <a:p>
            <a:pPr marL="457200" lvl="0" indent="-317500" rtl="0">
              <a:lnSpc>
                <a:spcPct val="100000"/>
              </a:lnSpc>
              <a:spcBef>
                <a:spcPts val="0"/>
              </a:spcBef>
              <a:spcAft>
                <a:spcPts val="0"/>
              </a:spcAft>
              <a:buSzPct val="100000"/>
              <a:buFont typeface="Arial" pitchFamily="34" charset="0"/>
              <a:buChar char="•"/>
            </a:pPr>
            <a:r>
              <a:rPr lang="en" sz="1400" dirty="0">
                <a:latin typeface="+mn-lt"/>
              </a:rPr>
              <a:t>Provides no editing software for your presentation</a:t>
            </a:r>
          </a:p>
          <a:p>
            <a:pPr marL="457200" lvl="0" indent="-317500" rtl="0">
              <a:lnSpc>
                <a:spcPct val="100000"/>
              </a:lnSpc>
              <a:spcBef>
                <a:spcPts val="0"/>
              </a:spcBef>
              <a:spcAft>
                <a:spcPts val="0"/>
              </a:spcAft>
              <a:buSzPct val="100000"/>
              <a:buFont typeface="Arial" pitchFamily="34" charset="0"/>
              <a:buChar char="•"/>
            </a:pPr>
            <a:r>
              <a:rPr lang="en" sz="1400" dirty="0">
                <a:latin typeface="+mn-lt"/>
              </a:rPr>
              <a:t>Does not allow you to create anything from scratch. Everything must be finished, uploaded and then combined.</a:t>
            </a:r>
          </a:p>
        </p:txBody>
      </p:sp>
      <p:pic>
        <p:nvPicPr>
          <p:cNvPr id="168" name="Shape 168"/>
          <p:cNvPicPr preferRelativeResize="0"/>
          <p:nvPr/>
        </p:nvPicPr>
        <p:blipFill>
          <a:blip r:embed="rId4">
            <a:alphaModFix/>
          </a:blip>
          <a:stretch>
            <a:fillRect/>
          </a:stretch>
        </p:blipFill>
        <p:spPr>
          <a:xfrm>
            <a:off x="2366225" y="393525"/>
            <a:ext cx="4576500" cy="641300"/>
          </a:xfrm>
          <a:prstGeom prst="rect">
            <a:avLst/>
          </a:prstGeom>
          <a:noFill/>
          <a:ln>
            <a:noFill/>
          </a:ln>
        </p:spPr>
      </p:pic>
      <p:sp>
        <p:nvSpPr>
          <p:cNvPr id="169" name="Shape 169"/>
          <p:cNvSpPr txBox="1"/>
          <p:nvPr/>
        </p:nvSpPr>
        <p:spPr>
          <a:xfrm>
            <a:off x="1250775" y="214025"/>
            <a:ext cx="1016700" cy="1284300"/>
          </a:xfrm>
          <a:prstGeom prst="rect">
            <a:avLst/>
          </a:prstGeom>
          <a:noFill/>
          <a:ln>
            <a:noFill/>
          </a:ln>
        </p:spPr>
        <p:txBody>
          <a:bodyPr lIns="91425" tIns="91425" rIns="91425" bIns="91425" anchor="t" anchorCtr="0">
            <a:noAutofit/>
          </a:bodyPr>
          <a:lstStyle/>
          <a:p>
            <a:pPr lvl="0">
              <a:spcBef>
                <a:spcPts val="0"/>
              </a:spcBef>
              <a:buNone/>
            </a:pPr>
            <a:r>
              <a:rPr lang="en" sz="6000">
                <a:solidFill>
                  <a:srgbClr val="F3F3F3"/>
                </a:solidFill>
              </a:rPr>
              <a:t>7</a:t>
            </a:r>
          </a:p>
        </p:txBody>
      </p:sp>
      <p:pic>
        <p:nvPicPr>
          <p:cNvPr id="170" name="Shape 170"/>
          <p:cNvPicPr preferRelativeResize="0"/>
          <p:nvPr/>
        </p:nvPicPr>
        <p:blipFill>
          <a:blip r:embed="rId5">
            <a:alphaModFix/>
          </a:blip>
          <a:stretch>
            <a:fillRect/>
          </a:stretch>
        </p:blipFill>
        <p:spPr>
          <a:xfrm>
            <a:off x="7752400" y="3290775"/>
            <a:ext cx="1190575" cy="1190575"/>
          </a:xfrm>
          <a:prstGeom prst="rect">
            <a:avLst/>
          </a:prstGeom>
          <a:noFill/>
          <a:ln>
            <a:noFill/>
          </a:ln>
        </p:spPr>
      </p:pic>
      <p:pic>
        <p:nvPicPr>
          <p:cNvPr id="171" name="Shape 171"/>
          <p:cNvPicPr preferRelativeResize="0"/>
          <p:nvPr/>
        </p:nvPicPr>
        <p:blipFill>
          <a:blip r:embed="rId6">
            <a:alphaModFix/>
          </a:blip>
          <a:stretch>
            <a:fillRect/>
          </a:stretch>
        </p:blipFill>
        <p:spPr>
          <a:xfrm>
            <a:off x="7992850" y="2059700"/>
            <a:ext cx="916700" cy="916700"/>
          </a:xfrm>
          <a:prstGeom prst="rect">
            <a:avLst/>
          </a:prstGeom>
          <a:noFill/>
          <a:ln>
            <a:noFill/>
          </a:ln>
        </p:spPr>
      </p:pic>
      <p:sp>
        <p:nvSpPr>
          <p:cNvPr id="172" name="Shape 172"/>
          <p:cNvSpPr txBox="1"/>
          <p:nvPr/>
        </p:nvSpPr>
        <p:spPr>
          <a:xfrm>
            <a:off x="6795575" y="2260725"/>
            <a:ext cx="1504800" cy="3879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Creation?</a:t>
            </a:r>
          </a:p>
        </p:txBody>
      </p:sp>
      <p:sp>
        <p:nvSpPr>
          <p:cNvPr id="173" name="Shape 173"/>
          <p:cNvSpPr txBox="1"/>
          <p:nvPr/>
        </p:nvSpPr>
        <p:spPr>
          <a:xfrm>
            <a:off x="6795575" y="4019825"/>
            <a:ext cx="1163700" cy="3678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FFFF"/>
                </a:solidFill>
              </a:rPr>
              <a:t>Hosting?</a:t>
            </a:r>
          </a:p>
        </p:txBody>
      </p:sp>
    </p:spTree>
    <p:custDataLst>
      <p:tags r:id="rId1"/>
    </p:custDataLst>
  </p:cSld>
  <p:clrMapOvr>
    <a:masterClrMapping/>
  </p:clrMapOvr>
  <p:transition spd="slow" advTm="5167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p:bldP spid="17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0.6|3.2"/>
</p:tagLst>
</file>

<file path=ppt/tags/tag2.xml><?xml version="1.0" encoding="utf-8"?>
<p:tagLst xmlns:a="http://schemas.openxmlformats.org/drawingml/2006/main" xmlns:r="http://schemas.openxmlformats.org/officeDocument/2006/relationships" xmlns:p="http://schemas.openxmlformats.org/presentationml/2006/main">
  <p:tag name="TIMING" val="|56.5|2"/>
</p:tagLst>
</file>

<file path=ppt/tags/tag3.xml><?xml version="1.0" encoding="utf-8"?>
<p:tagLst xmlns:a="http://schemas.openxmlformats.org/drawingml/2006/main" xmlns:r="http://schemas.openxmlformats.org/officeDocument/2006/relationships" xmlns:p="http://schemas.openxmlformats.org/presentationml/2006/main">
  <p:tag name="TIMING" val="|55.8|4.8"/>
</p:tagLst>
</file>

<file path=ppt/tags/tag4.xml><?xml version="1.0" encoding="utf-8"?>
<p:tagLst xmlns:a="http://schemas.openxmlformats.org/drawingml/2006/main" xmlns:r="http://schemas.openxmlformats.org/officeDocument/2006/relationships" xmlns:p="http://schemas.openxmlformats.org/presentationml/2006/main">
  <p:tag name="TIMING" val="|64|3.7"/>
</p:tagLst>
</file>

<file path=ppt/tags/tag5.xml><?xml version="1.0" encoding="utf-8"?>
<p:tagLst xmlns:a="http://schemas.openxmlformats.org/drawingml/2006/main" xmlns:r="http://schemas.openxmlformats.org/officeDocument/2006/relationships" xmlns:p="http://schemas.openxmlformats.org/presentationml/2006/main">
  <p:tag name="TIMING" val="|58.3|1.8"/>
</p:tagLst>
</file>

<file path=ppt/tags/tag6.xml><?xml version="1.0" encoding="utf-8"?>
<p:tagLst xmlns:a="http://schemas.openxmlformats.org/drawingml/2006/main" xmlns:r="http://schemas.openxmlformats.org/officeDocument/2006/relationships" xmlns:p="http://schemas.openxmlformats.org/presentationml/2006/main">
  <p:tag name="TIMING" val="|51.3|3.7"/>
</p:tagLst>
</file>

<file path=ppt/tags/tag7.xml><?xml version="1.0" encoding="utf-8"?>
<p:tagLst xmlns:a="http://schemas.openxmlformats.org/drawingml/2006/main" xmlns:r="http://schemas.openxmlformats.org/officeDocument/2006/relationships" xmlns:p="http://schemas.openxmlformats.org/presentationml/2006/main">
  <p:tag name="TIMING" val="|47.4|1.5"/>
</p:tagLst>
</file>

<file path=ppt/theme/theme1.xml><?xml version="1.0" encoding="utf-8"?>
<a:theme xmlns:a="http://schemas.openxmlformats.org/drawingml/2006/main"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1054</Words>
  <Application>Microsoft Office PowerPoint</Application>
  <PresentationFormat>On-screen Show (16:9)</PresentationFormat>
  <Paragraphs>115</Paragraphs>
  <Slides>10</Slides>
  <Notes>10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Playfair Display</vt:lpstr>
      <vt:lpstr>Lato</vt:lpstr>
      <vt:lpstr>blue-gold</vt:lpstr>
      <vt:lpstr>Presentation Software</vt:lpstr>
      <vt:lpstr>Slide 2</vt:lpstr>
      <vt:lpstr>Slide 3</vt:lpstr>
      <vt:lpstr>                 Slides</vt:lpstr>
      <vt:lpstr>Slide 5</vt:lpstr>
      <vt:lpstr>Slide 6</vt:lpstr>
      <vt:lpstr>Slide 7</vt:lpstr>
      <vt:lpstr>Slide 8</vt:lpstr>
      <vt:lpstr>Slide 9</vt:lpstr>
      <vt:lpstr>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Software</dc:title>
  <cp:lastModifiedBy>Stephen M. Prange</cp:lastModifiedBy>
  <cp:revision>4</cp:revision>
  <dcterms:modified xsi:type="dcterms:W3CDTF">2016-06-05T03:08:44Z</dcterms:modified>
</cp:coreProperties>
</file>